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9" r:id="rId4"/>
    <p:sldId id="277" r:id="rId5"/>
    <p:sldId id="280" r:id="rId6"/>
    <p:sldId id="276" r:id="rId7"/>
    <p:sldId id="272" r:id="rId8"/>
    <p:sldId id="281" r:id="rId9"/>
    <p:sldId id="279" r:id="rId10"/>
  </p:sldIdLst>
  <p:sldSz cx="12192000" cy="6858000"/>
  <p:notesSz cx="6858000" cy="9144000"/>
  <p:embeddedFontLst>
    <p:embeddedFont>
      <p:font typeface="Gen Shin Gothic P Bold" panose="020B0604020202020204" charset="-128"/>
      <p:bold r:id="rId12"/>
    </p:embeddedFont>
    <p:embeddedFont>
      <p:font typeface="Gen Shin Gothic P Medium" panose="020B0604020202020204" charset="-128"/>
      <p:regular r:id="rId13"/>
    </p:embeddedFont>
    <p:embeddedFont>
      <p:font typeface="Gen Shin Gothic P Regular" panose="020B0604020202020204" charset="-128"/>
      <p:regular r:id="rId14"/>
    </p:embeddedFont>
    <p:embeddedFont>
      <p:font typeface="メイリオ" panose="020B0604030504040204" pitchFamily="34" charset="-128"/>
      <p:regular r:id="rId15"/>
      <p:bold r:id="rId16"/>
      <p:italic r:id="rId17"/>
      <p:boldItalic r:id="rId18"/>
    </p:embeddedFont>
    <p:embeddedFont>
      <p:font typeface="游ゴシック" panose="020B0400000000000000" pitchFamily="34" charset="-128"/>
      <p:regular r:id="rId19"/>
      <p:bold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BF0"/>
    <a:srgbClr val="8CD6F6"/>
    <a:srgbClr val="FF9100"/>
    <a:srgbClr val="E25000"/>
    <a:srgbClr val="CF400F"/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D5803-AB8A-F860-C89B-030741D89432}" v="70" dt="2025-12-18T14:39:41.135"/>
    <p1510:client id="{A3E585B9-1D07-4DA3-ACE9-48AB1EB70C57}" v="12" dt="2025-12-18T11:28:1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市原 賢人(ri0135sx)" userId="S::ri0135sx@ed.ritsumei.ac.jp::e797cdaa-574d-4964-8a48-24d5732af0d9" providerId="AD" clId="Web-{067D5803-AB8A-F860-C89B-030741D89432}"/>
    <pc:docChg chg="addSld delSld modSld">
      <pc:chgData name="市原 賢人(ri0135sx)" userId="S::ri0135sx@ed.ritsumei.ac.jp::e797cdaa-574d-4964-8a48-24d5732af0d9" providerId="AD" clId="Web-{067D5803-AB8A-F860-C89B-030741D89432}" dt="2025-12-18T14:39:41.135" v="67" actId="1076"/>
      <pc:docMkLst>
        <pc:docMk/>
      </pc:docMkLst>
      <pc:sldChg chg="addSp delSp modSp new">
        <pc:chgData name="市原 賢人(ri0135sx)" userId="S::ri0135sx@ed.ritsumei.ac.jp::e797cdaa-574d-4964-8a48-24d5732af0d9" providerId="AD" clId="Web-{067D5803-AB8A-F860-C89B-030741D89432}" dt="2025-12-18T14:39:41.135" v="67" actId="1076"/>
        <pc:sldMkLst>
          <pc:docMk/>
          <pc:sldMk cId="203184507" sldId="281"/>
        </pc:sldMkLst>
        <pc:spChg chg="mod">
          <ac:chgData name="市原 賢人(ri0135sx)" userId="S::ri0135sx@ed.ritsumei.ac.jp::e797cdaa-574d-4964-8a48-24d5732af0d9" providerId="AD" clId="Web-{067D5803-AB8A-F860-C89B-030741D89432}" dt="2025-12-18T14:29:34.232" v="3" actId="20577"/>
          <ac:spMkLst>
            <pc:docMk/>
            <pc:sldMk cId="203184507" sldId="281"/>
            <ac:spMk id="2" creationId="{31022A04-B84F-B0D5-CE5D-BA22A2AF607A}"/>
          </ac:spMkLst>
        </pc:spChg>
        <pc:spChg chg="del">
          <ac:chgData name="市原 賢人(ri0135sx)" userId="S::ri0135sx@ed.ritsumei.ac.jp::e797cdaa-574d-4964-8a48-24d5732af0d9" providerId="AD" clId="Web-{067D5803-AB8A-F860-C89B-030741D89432}" dt="2025-12-18T14:34:32.426" v="6"/>
          <ac:spMkLst>
            <pc:docMk/>
            <pc:sldMk cId="203184507" sldId="281"/>
            <ac:spMk id="3" creationId="{2DA13DA9-CF0A-6A68-F79F-141F84A3D037}"/>
          </ac:spMkLst>
        </pc:spChg>
        <pc:spChg chg="add mod">
          <ac:chgData name="市原 賢人(ri0135sx)" userId="S::ri0135sx@ed.ritsumei.ac.jp::e797cdaa-574d-4964-8a48-24d5732af0d9" providerId="AD" clId="Web-{067D5803-AB8A-F860-C89B-030741D89432}" dt="2025-12-18T14:36:46.131" v="36" actId="14100"/>
          <ac:spMkLst>
            <pc:docMk/>
            <pc:sldMk cId="203184507" sldId="281"/>
            <ac:spMk id="8" creationId="{8922F84A-1720-A39B-195B-B936E84FA80B}"/>
          </ac:spMkLst>
        </pc:spChg>
        <pc:spChg chg="add mod">
          <ac:chgData name="市原 賢人(ri0135sx)" userId="S::ri0135sx@ed.ritsumei.ac.jp::e797cdaa-574d-4964-8a48-24d5732af0d9" providerId="AD" clId="Web-{067D5803-AB8A-F860-C89B-030741D89432}" dt="2025-12-18T14:37:27.460" v="41" actId="1076"/>
          <ac:spMkLst>
            <pc:docMk/>
            <pc:sldMk cId="203184507" sldId="281"/>
            <ac:spMk id="9" creationId="{E0BF6FFA-0CC6-CB14-7EDE-6BA1A71874AF}"/>
          </ac:spMkLst>
        </pc:spChg>
        <pc:spChg chg="add mod">
          <ac:chgData name="市原 賢人(ri0135sx)" userId="S::ri0135sx@ed.ritsumei.ac.jp::e797cdaa-574d-4964-8a48-24d5732af0d9" providerId="AD" clId="Web-{067D5803-AB8A-F860-C89B-030741D89432}" dt="2025-12-18T14:39:04.321" v="57" actId="1076"/>
          <ac:spMkLst>
            <pc:docMk/>
            <pc:sldMk cId="203184507" sldId="281"/>
            <ac:spMk id="10" creationId="{69D243CB-3BD2-5F46-997E-CDA5F8C909E5}"/>
          </ac:spMkLst>
        </pc:spChg>
        <pc:spChg chg="add mod">
          <ac:chgData name="市原 賢人(ri0135sx)" userId="S::ri0135sx@ed.ritsumei.ac.jp::e797cdaa-574d-4964-8a48-24d5732af0d9" providerId="AD" clId="Web-{067D5803-AB8A-F860-C89B-030741D89432}" dt="2025-12-18T14:39:41.135" v="67" actId="1076"/>
          <ac:spMkLst>
            <pc:docMk/>
            <pc:sldMk cId="203184507" sldId="281"/>
            <ac:spMk id="11" creationId="{C42F035B-3676-37EA-9D1E-BCCAC4FAF751}"/>
          </ac:spMkLst>
        </pc:spChg>
        <pc:picChg chg="add mod ord modCrop">
          <ac:chgData name="市原 賢人(ri0135sx)" userId="S::ri0135sx@ed.ritsumei.ac.jp::e797cdaa-574d-4964-8a48-24d5732af0d9" providerId="AD" clId="Web-{067D5803-AB8A-F860-C89B-030741D89432}" dt="2025-12-18T14:35:42.115" v="27" actId="1076"/>
          <ac:picMkLst>
            <pc:docMk/>
            <pc:sldMk cId="203184507" sldId="281"/>
            <ac:picMk id="5" creationId="{17490E3F-F317-F528-EB54-25FEF0566CEA}"/>
          </ac:picMkLst>
        </pc:picChg>
        <pc:picChg chg="add mod modCrop">
          <ac:chgData name="市原 賢人(ri0135sx)" userId="S::ri0135sx@ed.ritsumei.ac.jp::e797cdaa-574d-4964-8a48-24d5732af0d9" providerId="AD" clId="Web-{067D5803-AB8A-F860-C89B-030741D89432}" dt="2025-12-18T14:35:51.428" v="30" actId="1076"/>
          <ac:picMkLst>
            <pc:docMk/>
            <pc:sldMk cId="203184507" sldId="281"/>
            <ac:picMk id="6" creationId="{01EA3696-A4C7-A7B6-EB36-C0BB2BA582AD}"/>
          </ac:picMkLst>
        </pc:picChg>
        <pc:picChg chg="add mod modCrop">
          <ac:chgData name="市原 賢人(ri0135sx)" userId="S::ri0135sx@ed.ritsumei.ac.jp::e797cdaa-574d-4964-8a48-24d5732af0d9" providerId="AD" clId="Web-{067D5803-AB8A-F860-C89B-030741D89432}" dt="2025-12-18T14:37:36.523" v="44" actId="1076"/>
          <ac:picMkLst>
            <pc:docMk/>
            <pc:sldMk cId="203184507" sldId="281"/>
            <ac:picMk id="7" creationId="{43223EA4-B306-C783-4080-5C59E5D8AE5B}"/>
          </ac:picMkLst>
        </pc:picChg>
      </pc:sldChg>
      <pc:sldChg chg="new del">
        <pc:chgData name="市原 賢人(ri0135sx)" userId="S::ri0135sx@ed.ritsumei.ac.jp::e797cdaa-574d-4964-8a48-24d5732af0d9" providerId="AD" clId="Web-{067D5803-AB8A-F860-C89B-030741D89432}" dt="2025-12-18T14:34:01.832" v="5"/>
        <pc:sldMkLst>
          <pc:docMk/>
          <pc:sldMk cId="134523242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79F22014-F2CC-4B09-AF83-83A8F5E4274A}" type="datetime1">
              <a:rPr lang="ja-JP" altLang="en-US" smtClean="0"/>
              <a:pPr/>
              <a:t>2025/12/18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2pPr>
            <a:lvl3pPr marL="457200" indent="-185738">
              <a:buFont typeface="Arial" panose="020B0604020202020204" pitchFamily="34" charset="0"/>
              <a:buChar char="•"/>
              <a:defRPr sz="20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3pPr>
            <a:lvl4pPr marL="446088" indent="-90488">
              <a:buFont typeface="Arial" panose="020B0604020202020204" pitchFamily="34" charset="0"/>
              <a:buChar char="•"/>
              <a:defRPr sz="1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4pPr>
            <a:lvl5pPr marL="536575" indent="-90488">
              <a:buFont typeface="Arial" panose="020B0604020202020204" pitchFamily="34" charset="0"/>
              <a:buChar char="•"/>
              <a:defRPr sz="1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4B8F5AB7-5034-4BBE-B2A3-23A9591E78A3}" type="datetime1">
              <a:rPr lang="ja-JP" altLang="en-US" smtClean="0"/>
              <a:pPr/>
              <a:t>2025/12/18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2025/12/18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OyfnwADoFj3JHItbeUqUFiXF2Mq4uP4M?usp=sharing" TargetMode="External"/><Relationship Id="rId2" Type="http://schemas.openxmlformats.org/officeDocument/2006/relationships/hyperlink" Target="https://github.com/rits-menglab/2025_practical_appli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TqgID4PnA9fFcI8TwH2Xg2hhzzowEGNO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hpcedu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Gen Shin Gothic P Bold"/>
                <a:ea typeface="Gen Shin Gothic P Bold"/>
                <a:cs typeface="Gen Shin Gothic P Bold"/>
              </a:rPr>
              <a:t>2025</a:t>
            </a:r>
            <a:r>
              <a:rPr kumimoji="1" lang="ja-JP" altLang="en-US" dirty="0">
                <a:latin typeface="Gen Shin Gothic P Bold"/>
                <a:ea typeface="Gen Shin Gothic P Bold"/>
                <a:cs typeface="Gen Shin Gothic P Bold"/>
              </a:rPr>
              <a:t>年度</a:t>
            </a:r>
            <a:r>
              <a:rPr kumimoji="1" lang="en-US" altLang="ja-JP" dirty="0">
                <a:latin typeface="Gen Shin Gothic P Bold"/>
                <a:ea typeface="Gen Shin Gothic P Bold"/>
                <a:cs typeface="Gen Shin Gothic P Bold"/>
              </a:rPr>
              <a:t>-</a:t>
            </a:r>
            <a:r>
              <a:rPr kumimoji="1" lang="ja-JP" altLang="en-US" dirty="0">
                <a:latin typeface="Gen Shin Gothic P Bold"/>
                <a:ea typeface="Gen Shin Gothic P Bold"/>
                <a:cs typeface="Gen Shin Gothic P Bold"/>
              </a:rPr>
              <a:t>応用演習</a:t>
            </a:r>
            <a:r>
              <a:rPr kumimoji="1" lang="en-US" altLang="ja-JP" dirty="0">
                <a:latin typeface="Gen Shin Gothic P Bold"/>
                <a:ea typeface="Gen Shin Gothic P Bold"/>
                <a:cs typeface="Gen Shin Gothic P Bold"/>
              </a:rPr>
              <a:t>5</a:t>
            </a:r>
            <a:endParaRPr lang="en-US" altLang="ja-JP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/>
              <a:t>知的高性能計算研究室</a:t>
            </a:r>
            <a:endParaRPr kumimoji="1"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0" dirty="0">
                <a:latin typeface="Gen Shin Gothic P Medium"/>
                <a:ea typeface="Gen Shin Gothic P Medium"/>
                <a:cs typeface="Gen Shin Gothic P Medium"/>
              </a:rPr>
              <a:t>研究体験 </a:t>
            </a:r>
            <a:endParaRPr lang="en-US" altLang="ja-JP" sz="2800" b="0" dirty="0">
              <a:latin typeface="Gen Shin Gothic P Medium"/>
              <a:ea typeface="Gen Shin Gothic P Medium"/>
              <a:cs typeface="Gen Shin Gothic P Medium"/>
            </a:endParaRPr>
          </a:p>
          <a:p>
            <a:pPr lvl="2"/>
            <a:r>
              <a:rPr lang="ja-JP" altLang="en-US" sz="2400" b="0" dirty="0">
                <a:latin typeface="Gen Shin Gothic P Medium"/>
                <a:ea typeface="Gen Shin Gothic P Medium"/>
                <a:cs typeface="Gen Shin Gothic P Medium"/>
              </a:rPr>
              <a:t>画像修復・復元</a:t>
            </a:r>
          </a:p>
          <a:p>
            <a:r>
              <a:rPr lang="en-US" altLang="ja-JP" sz="2800" b="0" dirty="0">
                <a:latin typeface="Gen Shin Gothic P Medium"/>
                <a:ea typeface="Gen Shin Gothic P Medium"/>
                <a:cs typeface="Gen Shin Gothic P Medium"/>
              </a:rPr>
              <a:t>Ppt</a:t>
            </a:r>
            <a:r>
              <a:rPr lang="ja-JP" altLang="en-US" sz="2800" b="0" dirty="0">
                <a:latin typeface="Gen Shin Gothic P Medium"/>
                <a:ea typeface="Gen Shin Gothic P Medium"/>
                <a:cs typeface="Gen Shin Gothic P Medium"/>
              </a:rPr>
              <a:t>発表</a:t>
            </a:r>
            <a:r>
              <a:rPr lang="en-US" altLang="ja-JP" sz="2800" b="0" dirty="0">
                <a:latin typeface="Gen Shin Gothic P Medium"/>
                <a:ea typeface="Gen Shin Gothic P Medium"/>
                <a:cs typeface="Gen Shin Gothic P Medium"/>
              </a:rPr>
              <a:t>(</a:t>
            </a:r>
            <a:r>
              <a:rPr lang="ja-JP" altLang="en-US" sz="2800" b="0" dirty="0">
                <a:latin typeface="Gen Shin Gothic P Medium"/>
                <a:ea typeface="Gen Shin Gothic P Medium"/>
                <a:cs typeface="Gen Shin Gothic P Medium"/>
              </a:rPr>
              <a:t>次回</a:t>
            </a:r>
            <a:r>
              <a:rPr lang="en-US" altLang="ja-JP" sz="2800" b="0" dirty="0">
                <a:latin typeface="Gen Shin Gothic P Medium"/>
                <a:ea typeface="Gen Shin Gothic P Medium"/>
                <a:cs typeface="Gen Shin Gothic P Medium"/>
              </a:rPr>
              <a:t>)</a:t>
            </a:r>
          </a:p>
          <a:p>
            <a:endParaRPr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A85643-45FE-BB0A-1CDA-CDF2AA3D5BA7}"/>
              </a:ext>
            </a:extLst>
          </p:cNvPr>
          <p:cNvGrpSpPr/>
          <p:nvPr/>
        </p:nvGrpSpPr>
        <p:grpSpPr>
          <a:xfrm>
            <a:off x="7614120" y="1559281"/>
            <a:ext cx="3699628" cy="3882108"/>
            <a:chOff x="6478880" y="769756"/>
            <a:chExt cx="4069591" cy="4270319"/>
          </a:xfrm>
        </p:grpSpPr>
        <p:pic>
          <p:nvPicPr>
            <p:cNvPr id="6" name="グラフィックス 5" descr="おもちゃのサル">
              <a:extLst>
                <a:ext uri="{FF2B5EF4-FFF2-40B4-BE49-F238E27FC236}">
                  <a16:creationId xmlns:a16="http://schemas.microsoft.com/office/drawing/2014/main" id="{152552B4-A844-7167-E713-E88AAFD0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1537" y="2189005"/>
              <a:ext cx="1610369" cy="1610369"/>
            </a:xfrm>
            <a:prstGeom prst="rect">
              <a:avLst/>
            </a:prstGeom>
          </p:spPr>
        </p:pic>
        <p:pic>
          <p:nvPicPr>
            <p:cNvPr id="7" name="グラフィックス 6" descr="コンピューター 枠線">
              <a:extLst>
                <a:ext uri="{FF2B5EF4-FFF2-40B4-BE49-F238E27FC236}">
                  <a16:creationId xmlns:a16="http://schemas.microsoft.com/office/drawing/2014/main" id="{4732E335-D63D-AC18-3A72-4EC1C85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78880" y="1446387"/>
              <a:ext cx="3593688" cy="3593688"/>
            </a:xfrm>
            <a:prstGeom prst="rect">
              <a:avLst/>
            </a:prstGeom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2E88D4E8-DCCB-2E4C-476F-221C9BF650F1}"/>
                </a:ext>
              </a:extLst>
            </p:cNvPr>
            <p:cNvSpPr/>
            <p:nvPr/>
          </p:nvSpPr>
          <p:spPr>
            <a:xfrm>
              <a:off x="8026400" y="769756"/>
              <a:ext cx="2522071" cy="1042463"/>
            </a:xfrm>
            <a:prstGeom prst="wedgeEllipseCallout">
              <a:avLst>
                <a:gd name="adj1" fmla="val -31596"/>
                <a:gd name="adj2" fmla="val 785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MONKEY!!</a:t>
              </a:r>
              <a:endParaRPr kumimoji="1"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応用演習の目標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自身の研究テーマを</a:t>
            </a:r>
            <a:r>
              <a:rPr lang="ja-JP" altLang="en-US" sz="3200" u="sng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決定する</a:t>
            </a:r>
            <a:endParaRPr lang="en-US" altLang="ja-JP" sz="3200" u="sng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ja-JP" altLang="en-US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最終日に興味のあるテーマについて調査して発表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研究背景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研究の優位性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簡単な方針等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ppt</a:t>
            </a:r>
            <a:r>
              <a:rPr lang="ja-JP" altLang="en-US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で発表資料作成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5</a:t>
            </a:r>
            <a:r>
              <a:rPr lang="ja-JP" altLang="en-US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分程度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sz="1100" dirty="0"/>
          </a:p>
          <a:p>
            <a:pPr marL="360045" indent="-360045"/>
            <a:r>
              <a:rPr lang="ja-JP" altLang="en-US" sz="2800" dirty="0"/>
              <a:t>画像復元・修復</a:t>
            </a:r>
            <a:endParaRPr lang="en-US" altLang="ja-JP" sz="2800" dirty="0"/>
          </a:p>
          <a:p>
            <a:pPr marL="360045" indent="-360045"/>
            <a:endParaRPr lang="en-US" altLang="ja-JP" sz="2800" dirty="0"/>
          </a:p>
          <a:p>
            <a:pPr marL="360045" indent="-360045"/>
            <a:r>
              <a:rPr lang="ja-JP" altLang="en-US" sz="2800" dirty="0"/>
              <a:t>産業分野において</a:t>
            </a:r>
            <a:r>
              <a:rPr lang="en-US" altLang="ja-JP" sz="2800" dirty="0"/>
              <a:t>AI</a:t>
            </a:r>
            <a:r>
              <a:rPr lang="ja-JP" altLang="en-US" sz="2800" dirty="0"/>
              <a:t>による画像の復元や修復は需要のある分野の一つ。</a:t>
            </a:r>
            <a:endParaRPr lang="en-US" altLang="ja-JP" sz="2800" dirty="0"/>
          </a:p>
          <a:p>
            <a:pPr marL="565245" lvl="2" indent="-360045"/>
            <a:r>
              <a:rPr lang="ja-JP" altLang="en-US" sz="2400" dirty="0"/>
              <a:t>車載カメラや監視カメラなどへの搭載</a:t>
            </a:r>
            <a:endParaRPr lang="en-US" altLang="ja-JP" sz="2400" dirty="0"/>
          </a:p>
          <a:p>
            <a:pPr marL="565245" lvl="2" indent="-360045"/>
            <a:r>
              <a:rPr lang="ja-JP" altLang="en-US" sz="2400" dirty="0"/>
              <a:t>医療分野における診断画像の明瞭化</a:t>
            </a:r>
            <a:endParaRPr lang="en-US" altLang="ja-JP" sz="2400" dirty="0"/>
          </a:p>
          <a:p>
            <a:pPr marL="565245" lvl="2" indent="-360045"/>
            <a:r>
              <a:rPr lang="ja-JP" altLang="en-US" sz="2400" dirty="0"/>
              <a:t>文献の修復や昔の映像の鮮明化</a:t>
            </a:r>
            <a:endParaRPr lang="en-US" altLang="ja-JP" sz="2400" dirty="0"/>
          </a:p>
          <a:p>
            <a:pPr marL="565245" lvl="2" indent="-360045"/>
            <a:r>
              <a:rPr lang="ja-JP" altLang="en-US" sz="2400" dirty="0"/>
              <a:t>衛星画像のノイズ除去や超解像化</a:t>
            </a:r>
            <a:endParaRPr lang="en-US" altLang="ja-JP" sz="2400" dirty="0"/>
          </a:p>
          <a:p>
            <a:pPr marL="565245" lvl="2" indent="-360045"/>
            <a:r>
              <a:rPr lang="ja-JP" altLang="en-US" sz="2400" dirty="0"/>
              <a:t>製造ラインにおけるノイズ除去のよる品質管理の精度向上</a:t>
            </a:r>
            <a:endParaRPr lang="en-US" altLang="ja-JP" sz="2400" dirty="0"/>
          </a:p>
          <a:p>
            <a:pPr marL="565245" lvl="2" indent="-360045"/>
            <a:endParaRPr lang="ja-JP" altLang="en-US" sz="1600" dirty="0"/>
          </a:p>
          <a:p>
            <a:pPr marL="360045" lvl="2" indent="0">
              <a:buNone/>
            </a:pPr>
            <a:endParaRPr lang="en-US" altLang="ja-JP" sz="9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B0547-F5AC-AB2A-991C-B5B8CAAB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研究体験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0F8409-DB06-C602-F77A-1FCFAE48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9765695" cy="4426533"/>
          </a:xfrm>
        </p:spPr>
        <p:txBody>
          <a:bodyPr/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 </a:t>
            </a:r>
            <a:r>
              <a:rPr lang="ja-JP" altLang="en-US" dirty="0"/>
              <a:t>内の画像復元</a:t>
            </a:r>
            <a:r>
              <a:rPr lang="en-US" altLang="ja-JP" dirty="0"/>
              <a:t>1</a:t>
            </a:r>
            <a:r>
              <a:rPr lang="ja-JP" altLang="en-US" dirty="0"/>
              <a:t>・</a:t>
            </a:r>
            <a:r>
              <a:rPr lang="en-US" altLang="ja-JP" dirty="0"/>
              <a:t>2</a:t>
            </a:r>
            <a:r>
              <a:rPr lang="ja-JP" altLang="en-US" dirty="0"/>
              <a:t>に取り組み、実際に画像修復の復元ネットワークを構成してみよう。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様々なデータでの学習や推論を行ってみよう。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6312C4-4AB2-28B0-349B-B1202D4D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99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265543" cy="469158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下記のリンクにアクセス</a:t>
            </a:r>
            <a:endParaRPr lang="en-US" altLang="ja-JP" sz="32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800" dirty="0" err="1">
                <a:hlinkClick r:id="rId2"/>
              </a:rPr>
              <a:t>rits-menglab</a:t>
            </a:r>
            <a:r>
              <a:rPr lang="en-US" altLang="ja-JP" sz="2800" dirty="0">
                <a:hlinkClick r:id="rId2"/>
              </a:rPr>
              <a:t>/2025_practical_application</a:t>
            </a:r>
            <a:endParaRPr lang="en-US" altLang="ja-JP" b="0" dirty="0"/>
          </a:p>
          <a:p>
            <a:pPr marL="0" indent="0">
              <a:buNone/>
            </a:pPr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それぞれの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URL</a:t>
            </a:r>
            <a:r>
              <a:rPr lang="ja-JP" altLang="en-US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がまとめてあります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</a:p>
          <a:p>
            <a:pPr marL="0" indent="0">
              <a:buNone/>
            </a:pPr>
            <a:r>
              <a:rPr lang="ja-JP" altLang="en-US" sz="3200" dirty="0">
                <a:latin typeface="Gen Shin Gothic P Bold" panose="020B0600070205080204" charset="-128"/>
                <a:ea typeface="Gen Shin Gothic P Bold" panose="020B0600070205080204" charset="-128"/>
                <a:cs typeface="Gen Shin Gothic P Bold" panose="020B0600070205080204" charset="-128"/>
              </a:rPr>
              <a:t>画像復元１</a:t>
            </a:r>
            <a:endParaRPr lang="en-US" altLang="ja-JP" sz="3200" dirty="0">
              <a:latin typeface="Gen Shin Gothic P Bold" panose="020B0600070205080204" charset="-128"/>
              <a:ea typeface="Gen Shin Gothic P Bold" panose="020B0600070205080204" charset="-128"/>
              <a:cs typeface="Gen Shin Gothic P Bold" panose="020B0600070205080204" charset="-128"/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rgbClr val="3EBBF0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https://colab.research.google.com/drive/1OyfnwADoFj3JHItbeUqUFiXF2Mq4uP4M?usp=sharing</a:t>
            </a:r>
            <a:endParaRPr lang="ja-JP" altLang="en-US" sz="2800" dirty="0">
              <a:solidFill>
                <a:srgbClr val="3EBBF0"/>
              </a:solidFill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 dirty="0"/>
              <a:t>画像復元２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>
                <a:solidFill>
                  <a:srgbClr val="3EBB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https://colab.research.google.com/drive/1TqgID4PnA9fFcI8TwH2Xg2hhzzowEGNO?usp=sharing</a:t>
            </a:r>
            <a:endParaRPr kumimoji="1" lang="ja-JP" altLang="en-US" sz="2800" dirty="0">
              <a:solidFill>
                <a:srgbClr val="3EBBF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790F-FC17-B6A1-1442-F952B9E1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lang="en-US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諸注意</a:t>
            </a:r>
            <a:endParaRPr kumimoji="1" 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253037D-10A8-6B20-342D-222ACB95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32" y="3035061"/>
            <a:ext cx="5133037" cy="27194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F6AEC-D120-A967-B0E8-986EA0D2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E26A18-53A1-64D5-74DB-772617ABAFD4}"/>
              </a:ext>
            </a:extLst>
          </p:cNvPr>
          <p:cNvSpPr txBox="1"/>
          <p:nvPr/>
        </p:nvSpPr>
        <p:spPr>
          <a:xfrm>
            <a:off x="363232" y="1993790"/>
            <a:ext cx="5379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ihpcedu@gmai</a:t>
            </a:r>
            <a:r>
              <a:rPr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l.com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は応用演習用の</a:t>
            </a:r>
            <a:endParaRPr lang="en-US" altLang="ja-JP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r>
              <a:rPr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Gmail</a:t>
            </a:r>
            <a:r>
              <a:rPr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です</a:t>
            </a:r>
            <a:r>
              <a:rPr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kumimoji="1" lang="ja-JP" altLang="en-US" sz="32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BAB450F-D73A-B597-098D-6853FE55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26" y="3832133"/>
            <a:ext cx="5204152" cy="19223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3D44E-179A-9814-5DE6-616E017A9B54}"/>
              </a:ext>
            </a:extLst>
          </p:cNvPr>
          <p:cNvSpPr txBox="1"/>
          <p:nvPr/>
        </p:nvSpPr>
        <p:spPr>
          <a:xfrm>
            <a:off x="6178792" y="1855291"/>
            <a:ext cx="537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皆さんには、閲覧者モードで配布しています</a:t>
            </a:r>
            <a:r>
              <a:rPr kumimoji="1" lang="en-US" altLang="ja-JP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en-US" altLang="ja-JP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メモ等のコメントや、演習の内容を残したいときは、</a:t>
            </a:r>
            <a:r>
              <a:rPr kumimoji="1" lang="ja-JP" altLang="en-US">
                <a:solidFill>
                  <a:schemeClr val="bg2">
                    <a:lumMod val="75000"/>
                  </a:schemeClr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ドライブにコピーを保存</a:t>
            </a:r>
            <a:r>
              <a:rPr kumimoji="1" lang="ja-JP" altLang="en-US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を選択してください。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927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2A04-B84F-B0D5-CE5D-BA22A2AF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n Shin Gothic P Bold"/>
                <a:ea typeface="Gen Shin Gothic P Bold"/>
                <a:cs typeface="Gen Shin Gothic P Bold"/>
              </a:rPr>
              <a:t>Google Colab</a:t>
            </a:r>
            <a:r>
              <a:rPr lang="ja-JP" altLang="en-US">
                <a:latin typeface="Gen Shin Gothic P Bold"/>
                <a:ea typeface="Gen Shin Gothic P Bold"/>
                <a:cs typeface="Gen Shin Gothic P Bold"/>
              </a:rPr>
              <a:t>実行時の注意点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90E3F-F317-F528-EB54-25FEF0566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0216" t="-912" r="-202" b="47608"/>
          <a:stretch>
            <a:fillRect/>
          </a:stretch>
        </p:blipFill>
        <p:spPr>
          <a:xfrm>
            <a:off x="454636" y="1323535"/>
            <a:ext cx="5202875" cy="304840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93D76-49FC-D84D-6663-F1CAEDC7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A3696-A4C7-A7B6-EB36-C0BB2BA58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13" t="-155" r="-157" b="20434"/>
          <a:stretch>
            <a:fillRect/>
          </a:stretch>
        </p:blipFill>
        <p:spPr>
          <a:xfrm>
            <a:off x="440191" y="3432031"/>
            <a:ext cx="5207777" cy="3073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23EA4-B306-C783-4080-5C59E5D8AE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42" t="552" r="21919"/>
          <a:stretch>
            <a:fillRect/>
          </a:stretch>
        </p:blipFill>
        <p:spPr>
          <a:xfrm>
            <a:off x="5812263" y="1709396"/>
            <a:ext cx="6084575" cy="44233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22F84A-1720-A39B-195B-B936E84FA80B}"/>
              </a:ext>
            </a:extLst>
          </p:cNvPr>
          <p:cNvSpPr/>
          <p:nvPr/>
        </p:nvSpPr>
        <p:spPr>
          <a:xfrm>
            <a:off x="4667980" y="1965429"/>
            <a:ext cx="497507" cy="6142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BF6FFA-0CC6-CB14-7EDE-6BA1A71874AF}"/>
              </a:ext>
            </a:extLst>
          </p:cNvPr>
          <p:cNvSpPr/>
          <p:nvPr/>
        </p:nvSpPr>
        <p:spPr>
          <a:xfrm>
            <a:off x="1805803" y="4373142"/>
            <a:ext cx="3666811" cy="313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D243CB-3BD2-5F46-997E-CDA5F8C909E5}"/>
              </a:ext>
            </a:extLst>
          </p:cNvPr>
          <p:cNvSpPr/>
          <p:nvPr/>
        </p:nvSpPr>
        <p:spPr>
          <a:xfrm>
            <a:off x="706479" y="1971565"/>
            <a:ext cx="2567340" cy="20760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cs typeface="Times New Roman"/>
              </a:rPr>
              <a:t>右上の▼から「ランタイプのタイプを変更」を選択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2F035B-3676-37EA-9D1E-BCCAC4FAF751}"/>
              </a:ext>
            </a:extLst>
          </p:cNvPr>
          <p:cNvSpPr/>
          <p:nvPr/>
        </p:nvSpPr>
        <p:spPr>
          <a:xfrm>
            <a:off x="9298979" y="1406730"/>
            <a:ext cx="2266421" cy="17320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Times New Roman"/>
              </a:rPr>
              <a:t>T4 GPU</a:t>
            </a:r>
            <a:r>
              <a:rPr lang="ja-JP" altLang="en-US">
                <a:cs typeface="Times New Roman"/>
              </a:rPr>
              <a:t>を選択して保存</a:t>
            </a:r>
          </a:p>
        </p:txBody>
      </p:sp>
    </p:spTree>
    <p:extLst>
      <p:ext uri="{BB962C8B-B14F-4D97-AF65-F5344CB8AC3E}">
        <p14:creationId xmlns:p14="http://schemas.microsoft.com/office/powerpoint/2010/main" val="20318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アンケート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537A6C-7F79-2631-9612-9CEE5E39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531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難しかったところ</a:t>
            </a:r>
            <a:endParaRPr lang="en-US" altLang="ja-JP" sz="2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Gen Shin Gothic P Bold"/>
                <a:ea typeface="Gen Shin Gothic P Bold"/>
                <a:cs typeface="Gen Shin Gothic P Bold"/>
              </a:rPr>
              <a:t>次回にやること</a:t>
            </a:r>
            <a:endParaRPr lang="en-US" altLang="ja-JP" sz="2400" dirty="0">
              <a:latin typeface="Gen Shin Gothic P Bold"/>
              <a:ea typeface="Gen Shin Gothic P Bold"/>
              <a:cs typeface="Gen Shin Gothic P Bold"/>
            </a:endParaRPr>
          </a:p>
          <a:p>
            <a:pPr marL="0" indent="0">
              <a:buNone/>
            </a:pPr>
            <a:r>
              <a:rPr lang="ja-JP" altLang="en-US" sz="1800" b="0" dirty="0">
                <a:latin typeface="Gen Shin Gothic P Regular"/>
                <a:ea typeface="Gen Shin Gothic P Regular"/>
                <a:cs typeface="Gen Shin Gothic P Regular"/>
              </a:rPr>
              <a:t>    予定 </a:t>
            </a:r>
            <a:r>
              <a:rPr lang="en-US" altLang="ja-JP" sz="1800" b="0" dirty="0">
                <a:latin typeface="Gen Shin Gothic P Regular"/>
                <a:ea typeface="Gen Shin Gothic P Regular"/>
                <a:cs typeface="Gen Shin Gothic P Regular"/>
              </a:rPr>
              <a:t>: ppt</a:t>
            </a:r>
            <a:r>
              <a:rPr lang="ja-JP" altLang="en-US" sz="1800" b="0" dirty="0">
                <a:latin typeface="Gen Shin Gothic P Regular"/>
                <a:ea typeface="Gen Shin Gothic P Regular"/>
                <a:cs typeface="Gen Shin Gothic P Regular"/>
              </a:rPr>
              <a:t>発表</a:t>
            </a:r>
            <a:r>
              <a:rPr lang="en-US" altLang="ja-JP" sz="1800" b="0" dirty="0">
                <a:latin typeface="Gen Shin Gothic P Regular"/>
                <a:ea typeface="Gen Shin Gothic P Regular"/>
                <a:cs typeface="Gen Shin Gothic P Regular"/>
              </a:rPr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784476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32</TotalTime>
  <Words>304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Rits</vt:lpstr>
      <vt:lpstr>2025年度-応用演習5</vt:lpstr>
      <vt:lpstr>スケジュール</vt:lpstr>
      <vt:lpstr>応用演習の目標</vt:lpstr>
      <vt:lpstr>今日の内容</vt:lpstr>
      <vt:lpstr>研究体験</vt:lpstr>
      <vt:lpstr>手順</vt:lpstr>
      <vt:lpstr>Google Colab諸注意</vt:lpstr>
      <vt:lpstr>Google Colab実行時の注意点</vt:lpstr>
      <vt:lpstr>アンケート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kento ichihara</cp:lastModifiedBy>
  <cp:revision>69</cp:revision>
  <dcterms:created xsi:type="dcterms:W3CDTF">2023-11-14T06:57:22Z</dcterms:created>
  <dcterms:modified xsi:type="dcterms:W3CDTF">2025-12-18T14:39:41Z</dcterms:modified>
</cp:coreProperties>
</file>