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20D725B-C48F-4967-AFEF-A799AC153BD8}">
          <p14:sldIdLst>
            <p14:sldId id="256"/>
            <p14:sldId id="261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78105-FDBE-495F-86D1-AF8DB5BABD29}" v="333" dt="2021-11-27T15:37:21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ＬＩ Ｑｉ(gr0517rs)" userId="2363cff8-0ab3-47df-9e18-dc2a0f125649" providerId="ADAL" clId="{A2978105-FDBE-495F-86D1-AF8DB5BABD29}"/>
    <pc:docChg chg="undo redo custSel addSld delSld modSld modMainMaster addSection delSection modSection">
      <pc:chgData name="ＬＩ Ｑｉ(gr0517rs)" userId="2363cff8-0ab3-47df-9e18-dc2a0f125649" providerId="ADAL" clId="{A2978105-FDBE-495F-86D1-AF8DB5BABD29}" dt="2021-11-27T15:37:21.344" v="1434" actId="403"/>
      <pc:docMkLst>
        <pc:docMk/>
      </pc:docMkLst>
      <pc:sldChg chg="modSp mod">
        <pc:chgData name="ＬＩ Ｑｉ(gr0517rs)" userId="2363cff8-0ab3-47df-9e18-dc2a0f125649" providerId="ADAL" clId="{A2978105-FDBE-495F-86D1-AF8DB5BABD29}" dt="2021-11-27T14:58:33.913" v="924" actId="2711"/>
        <pc:sldMkLst>
          <pc:docMk/>
          <pc:sldMk cId="2564496809" sldId="257"/>
        </pc:sldMkLst>
        <pc:spChg chg="mod">
          <ac:chgData name="ＬＩ Ｑｉ(gr0517rs)" userId="2363cff8-0ab3-47df-9e18-dc2a0f125649" providerId="ADAL" clId="{A2978105-FDBE-495F-86D1-AF8DB5BABD29}" dt="2021-11-27T14:58:33.913" v="924" actId="2711"/>
          <ac:spMkLst>
            <pc:docMk/>
            <pc:sldMk cId="2564496809" sldId="257"/>
            <ac:spMk id="2" creationId="{69BD0ABE-19AD-40DF-AF19-B4C12A2581CE}"/>
          </ac:spMkLst>
        </pc:spChg>
      </pc:sldChg>
      <pc:sldChg chg="modSp mod">
        <pc:chgData name="ＬＩ Ｑｉ(gr0517rs)" userId="2363cff8-0ab3-47df-9e18-dc2a0f125649" providerId="ADAL" clId="{A2978105-FDBE-495F-86D1-AF8DB5BABD29}" dt="2021-11-27T14:58:28.931" v="923" actId="2711"/>
        <pc:sldMkLst>
          <pc:docMk/>
          <pc:sldMk cId="492338469" sldId="258"/>
        </pc:sldMkLst>
        <pc:spChg chg="mod">
          <ac:chgData name="ＬＩ Ｑｉ(gr0517rs)" userId="2363cff8-0ab3-47df-9e18-dc2a0f125649" providerId="ADAL" clId="{A2978105-FDBE-495F-86D1-AF8DB5BABD29}" dt="2021-11-27T14:58:28.931" v="923" actId="2711"/>
          <ac:spMkLst>
            <pc:docMk/>
            <pc:sldMk cId="492338469" sldId="258"/>
            <ac:spMk id="2" creationId="{365061B7-67E4-4276-84F3-2A225C017E23}"/>
          </ac:spMkLst>
        </pc:spChg>
        <pc:spChg chg="mod">
          <ac:chgData name="ＬＩ Ｑｉ(gr0517rs)" userId="2363cff8-0ab3-47df-9e18-dc2a0f125649" providerId="ADAL" clId="{A2978105-FDBE-495F-86D1-AF8DB5BABD29}" dt="2021-11-27T13:56:36.247" v="385" actId="403"/>
          <ac:spMkLst>
            <pc:docMk/>
            <pc:sldMk cId="492338469" sldId="258"/>
            <ac:spMk id="3" creationId="{873502F9-5822-41D9-BB99-69CAD193D407}"/>
          </ac:spMkLst>
        </pc:spChg>
      </pc:sldChg>
      <pc:sldChg chg="modSp mod">
        <pc:chgData name="ＬＩ Ｑｉ(gr0517rs)" userId="2363cff8-0ab3-47df-9e18-dc2a0f125649" providerId="ADAL" clId="{A2978105-FDBE-495F-86D1-AF8DB5BABD29}" dt="2021-11-27T14:58:24.501" v="922" actId="2711"/>
        <pc:sldMkLst>
          <pc:docMk/>
          <pc:sldMk cId="4118064282" sldId="259"/>
        </pc:sldMkLst>
        <pc:spChg chg="mod">
          <ac:chgData name="ＬＩ Ｑｉ(gr0517rs)" userId="2363cff8-0ab3-47df-9e18-dc2a0f125649" providerId="ADAL" clId="{A2978105-FDBE-495F-86D1-AF8DB5BABD29}" dt="2021-11-27T14:58:24.501" v="922" actId="2711"/>
          <ac:spMkLst>
            <pc:docMk/>
            <pc:sldMk cId="4118064282" sldId="259"/>
            <ac:spMk id="2" creationId="{365061B7-67E4-4276-84F3-2A225C017E23}"/>
          </ac:spMkLst>
        </pc:spChg>
        <pc:spChg chg="mod">
          <ac:chgData name="ＬＩ Ｑｉ(gr0517rs)" userId="2363cff8-0ab3-47df-9e18-dc2a0f125649" providerId="ADAL" clId="{A2978105-FDBE-495F-86D1-AF8DB5BABD29}" dt="2021-11-27T13:56:43.578" v="389" actId="403"/>
          <ac:spMkLst>
            <pc:docMk/>
            <pc:sldMk cId="4118064282" sldId="259"/>
            <ac:spMk id="3" creationId="{873502F9-5822-41D9-BB99-69CAD193D407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4" creationId="{748A025E-5A66-4D06-A885-298AEAA382EA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2" creationId="{7284A930-539F-4334-A3F9-FCA0036FDB16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3" creationId="{734C9FFA-20F7-41E3-9F35-F49A1C9A5829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4" creationId="{18B44625-7994-411E-BA79-98D276B26DFF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5" creationId="{905866DE-94A1-403F-B0CD-A737475CC166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6" creationId="{47D2803B-E327-4CBD-9083-DDD649340EBB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7" creationId="{221FBBD4-730C-4D70-8CC1-B7ACD682B41B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8" creationId="{F6357CA7-B742-4D78-A25D-4AFF6EF2F302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29" creationId="{79D61ACC-8AD8-4D9B-A5E5-86CF44678A54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33" creationId="{5170DA6A-9E21-4FD7-9DC4-FAAED30D1EB8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36" creationId="{D8925E7F-5E7F-4D0D-A8F1-9A9CF62F1905}"/>
          </ac:spMkLst>
        </pc:spChg>
        <pc:spChg chg="mod">
          <ac:chgData name="ＬＩ Ｑｉ(gr0517rs)" userId="2363cff8-0ab3-47df-9e18-dc2a0f125649" providerId="ADAL" clId="{A2978105-FDBE-495F-86D1-AF8DB5BABD29}" dt="2021-11-27T13:36:18.461" v="207" actId="1076"/>
          <ac:spMkLst>
            <pc:docMk/>
            <pc:sldMk cId="4118064282" sldId="259"/>
            <ac:spMk id="37" creationId="{35AC8D9D-C297-4205-88B3-89B2ADF9F121}"/>
          </ac:spMkLst>
        </pc:spChg>
        <pc:graphicFrameChg chg="mod">
          <ac:chgData name="ＬＩ Ｑｉ(gr0517rs)" userId="2363cff8-0ab3-47df-9e18-dc2a0f125649" providerId="ADAL" clId="{A2978105-FDBE-495F-86D1-AF8DB5BABD29}" dt="2021-11-27T13:56:55.087" v="391" actId="1076"/>
          <ac:graphicFrameMkLst>
            <pc:docMk/>
            <pc:sldMk cId="4118064282" sldId="259"/>
            <ac:graphicFrameMk id="10" creationId="{51AF92F0-109B-44F2-8017-34B44ED6573B}"/>
          </ac:graphicFrameMkLst>
        </pc:graphicFrameChg>
        <pc:picChg chg="mod">
          <ac:chgData name="ＬＩ Ｑｉ(gr0517rs)" userId="2363cff8-0ab3-47df-9e18-dc2a0f125649" providerId="ADAL" clId="{A2978105-FDBE-495F-86D1-AF8DB5BABD29}" dt="2021-11-27T13:56:59.235" v="392" actId="1076"/>
          <ac:picMkLst>
            <pc:docMk/>
            <pc:sldMk cId="4118064282" sldId="259"/>
            <ac:picMk id="1026" creationId="{D5CC49EB-19A5-46C4-B4C9-BF633DC51A5B}"/>
          </ac:picMkLst>
        </pc:picChg>
        <pc:cxnChg chg="mod">
          <ac:chgData name="ＬＩ Ｑｉ(gr0517rs)" userId="2363cff8-0ab3-47df-9e18-dc2a0f125649" providerId="ADAL" clId="{A2978105-FDBE-495F-86D1-AF8DB5BABD29}" dt="2021-11-27T13:36:18.461" v="207" actId="1076"/>
          <ac:cxnSpMkLst>
            <pc:docMk/>
            <pc:sldMk cId="4118064282" sldId="259"/>
            <ac:cxnSpMk id="6" creationId="{B895493F-B474-46A6-B853-14F325CD0C79}"/>
          </ac:cxnSpMkLst>
        </pc:cxnChg>
        <pc:cxnChg chg="mod">
          <ac:chgData name="ＬＩ Ｑｉ(gr0517rs)" userId="2363cff8-0ab3-47df-9e18-dc2a0f125649" providerId="ADAL" clId="{A2978105-FDBE-495F-86D1-AF8DB5BABD29}" dt="2021-11-27T13:36:18.461" v="207" actId="1076"/>
          <ac:cxnSpMkLst>
            <pc:docMk/>
            <pc:sldMk cId="4118064282" sldId="259"/>
            <ac:cxnSpMk id="8" creationId="{62D97DFE-8DFA-47E1-843B-51E613E317D3}"/>
          </ac:cxnSpMkLst>
        </pc:cxnChg>
        <pc:cxnChg chg="mod">
          <ac:chgData name="ＬＩ Ｑｉ(gr0517rs)" userId="2363cff8-0ab3-47df-9e18-dc2a0f125649" providerId="ADAL" clId="{A2978105-FDBE-495F-86D1-AF8DB5BABD29}" dt="2021-11-27T13:36:18.461" v="207" actId="1076"/>
          <ac:cxnSpMkLst>
            <pc:docMk/>
            <pc:sldMk cId="4118064282" sldId="259"/>
            <ac:cxnSpMk id="9" creationId="{E8EF4EB0-C4CC-417D-BC95-DC4FC49C48B3}"/>
          </ac:cxnSpMkLst>
        </pc:cxnChg>
        <pc:cxnChg chg="mod">
          <ac:chgData name="ＬＩ Ｑｉ(gr0517rs)" userId="2363cff8-0ab3-47df-9e18-dc2a0f125649" providerId="ADAL" clId="{A2978105-FDBE-495F-86D1-AF8DB5BABD29}" dt="2021-11-27T13:36:18.461" v="207" actId="1076"/>
          <ac:cxnSpMkLst>
            <pc:docMk/>
            <pc:sldMk cId="4118064282" sldId="259"/>
            <ac:cxnSpMk id="15" creationId="{C2043847-78E1-442D-BD4E-91D926D34ACA}"/>
          </ac:cxnSpMkLst>
        </pc:cxnChg>
        <pc:cxnChg chg="mod">
          <ac:chgData name="ＬＩ Ｑｉ(gr0517rs)" userId="2363cff8-0ab3-47df-9e18-dc2a0f125649" providerId="ADAL" clId="{A2978105-FDBE-495F-86D1-AF8DB5BABD29}" dt="2021-11-27T13:36:18.461" v="207" actId="1076"/>
          <ac:cxnSpMkLst>
            <pc:docMk/>
            <pc:sldMk cId="4118064282" sldId="259"/>
            <ac:cxnSpMk id="31" creationId="{E245459D-F817-408B-B3D4-1B533C747E4E}"/>
          </ac:cxnSpMkLst>
        </pc:cxnChg>
      </pc:sldChg>
      <pc:sldChg chg="modSp mod">
        <pc:chgData name="ＬＩ Ｑｉ(gr0517rs)" userId="2363cff8-0ab3-47df-9e18-dc2a0f125649" providerId="ADAL" clId="{A2978105-FDBE-495F-86D1-AF8DB5BABD29}" dt="2021-11-27T14:58:20.017" v="921" actId="2711"/>
        <pc:sldMkLst>
          <pc:docMk/>
          <pc:sldMk cId="4049240183" sldId="260"/>
        </pc:sldMkLst>
        <pc:spChg chg="mod">
          <ac:chgData name="ＬＩ Ｑｉ(gr0517rs)" userId="2363cff8-0ab3-47df-9e18-dc2a0f125649" providerId="ADAL" clId="{A2978105-FDBE-495F-86D1-AF8DB5BABD29}" dt="2021-11-27T14:58:20.017" v="921" actId="2711"/>
          <ac:spMkLst>
            <pc:docMk/>
            <pc:sldMk cId="4049240183" sldId="260"/>
            <ac:spMk id="2" creationId="{EBA0FD7D-F5EB-43DB-9673-0B480A27C443}"/>
          </ac:spMkLst>
        </pc:spChg>
        <pc:spChg chg="mod">
          <ac:chgData name="ＬＩ Ｑｉ(gr0517rs)" userId="2363cff8-0ab3-47df-9e18-dc2a0f125649" providerId="ADAL" clId="{A2978105-FDBE-495F-86D1-AF8DB5BABD29}" dt="2021-11-27T13:57:28.652" v="395" actId="14100"/>
          <ac:spMkLst>
            <pc:docMk/>
            <pc:sldMk cId="4049240183" sldId="260"/>
            <ac:spMk id="7" creationId="{F62EEA5F-97E4-4724-B59F-51BFC7DC3E2F}"/>
          </ac:spMkLst>
        </pc:spChg>
      </pc:sldChg>
      <pc:sldChg chg="modSp mod modAnim">
        <pc:chgData name="ＬＩ Ｑｉ(gr0517rs)" userId="2363cff8-0ab3-47df-9e18-dc2a0f125649" providerId="ADAL" clId="{A2978105-FDBE-495F-86D1-AF8DB5BABD29}" dt="2021-11-27T14:58:38.265" v="925" actId="2711"/>
        <pc:sldMkLst>
          <pc:docMk/>
          <pc:sldMk cId="3636124073" sldId="261"/>
        </pc:sldMkLst>
        <pc:spChg chg="mod">
          <ac:chgData name="ＬＩ Ｑｉ(gr0517rs)" userId="2363cff8-0ab3-47df-9e18-dc2a0f125649" providerId="ADAL" clId="{A2978105-FDBE-495F-86D1-AF8DB5BABD29}" dt="2021-11-27T14:58:38.265" v="925" actId="2711"/>
          <ac:spMkLst>
            <pc:docMk/>
            <pc:sldMk cId="3636124073" sldId="261"/>
            <ac:spMk id="2" creationId="{D8F8763A-05A7-4FF4-A6C7-3FB55FC09984}"/>
          </ac:spMkLst>
        </pc:spChg>
      </pc:sldChg>
      <pc:sldChg chg="addSp delSp modSp mod modAnim">
        <pc:chgData name="ＬＩ Ｑｉ(gr0517rs)" userId="2363cff8-0ab3-47df-9e18-dc2a0f125649" providerId="ADAL" clId="{A2978105-FDBE-495F-86D1-AF8DB5BABD29}" dt="2021-11-27T14:58:15.711" v="920" actId="2711"/>
        <pc:sldMkLst>
          <pc:docMk/>
          <pc:sldMk cId="3569415761" sldId="262"/>
        </pc:sldMkLst>
        <pc:spChg chg="mod">
          <ac:chgData name="ＬＩ Ｑｉ(gr0517rs)" userId="2363cff8-0ab3-47df-9e18-dc2a0f125649" providerId="ADAL" clId="{A2978105-FDBE-495F-86D1-AF8DB5BABD29}" dt="2021-11-27T14:58:15.711" v="920" actId="2711"/>
          <ac:spMkLst>
            <pc:docMk/>
            <pc:sldMk cId="3569415761" sldId="262"/>
            <ac:spMk id="2" creationId="{A9DD5204-AF64-44DA-8D60-DD00B0F0B80E}"/>
          </ac:spMkLst>
        </pc:spChg>
        <pc:spChg chg="add del mod">
          <ac:chgData name="ＬＩ Ｑｉ(gr0517rs)" userId="2363cff8-0ab3-47df-9e18-dc2a0f125649" providerId="ADAL" clId="{A2978105-FDBE-495F-86D1-AF8DB5BABD29}" dt="2021-11-27T13:26:18.012" v="45"/>
          <ac:spMkLst>
            <pc:docMk/>
            <pc:sldMk cId="3569415761" sldId="262"/>
            <ac:spMk id="3" creationId="{78F378FB-7CE3-4E24-9679-309430EFE3DA}"/>
          </ac:spMkLst>
        </pc:spChg>
        <pc:spChg chg="add mod">
          <ac:chgData name="ＬＩ Ｑｉ(gr0517rs)" userId="2363cff8-0ab3-47df-9e18-dc2a0f125649" providerId="ADAL" clId="{A2978105-FDBE-495F-86D1-AF8DB5BABD29}" dt="2021-11-27T13:57:38.340" v="399" actId="403"/>
          <ac:spMkLst>
            <pc:docMk/>
            <pc:sldMk cId="3569415761" sldId="262"/>
            <ac:spMk id="9" creationId="{AD845DFB-FB13-42B2-A2D6-78D17FBB8632}"/>
          </ac:spMkLst>
        </pc:spChg>
        <pc:spChg chg="add mod">
          <ac:chgData name="ＬＩ Ｑｉ(gr0517rs)" userId="2363cff8-0ab3-47df-9e18-dc2a0f125649" providerId="ADAL" clId="{A2978105-FDBE-495F-86D1-AF8DB5BABD29}" dt="2021-11-27T14:43:50.344" v="789" actId="1076"/>
          <ac:spMkLst>
            <pc:docMk/>
            <pc:sldMk cId="3569415761" sldId="262"/>
            <ac:spMk id="10" creationId="{DD49D5EB-3CA6-4641-8F89-512B05B8FC14}"/>
          </ac:spMkLst>
        </pc:spChg>
        <pc:graphicFrameChg chg="mod modGraphic">
          <ac:chgData name="ＬＩ Ｑｉ(gr0517rs)" userId="2363cff8-0ab3-47df-9e18-dc2a0f125649" providerId="ADAL" clId="{A2978105-FDBE-495F-86D1-AF8DB5BABD29}" dt="2021-11-27T14:35:35.723" v="672" actId="1076"/>
          <ac:graphicFrameMkLst>
            <pc:docMk/>
            <pc:sldMk cId="3569415761" sldId="262"/>
            <ac:graphicFrameMk id="5" creationId="{38C11DE0-DC8D-4562-8D3C-C0F85390A08F}"/>
          </ac:graphicFrameMkLst>
        </pc:graphicFrameChg>
        <pc:graphicFrameChg chg="del mod">
          <ac:chgData name="ＬＩ Ｑｉ(gr0517rs)" userId="2363cff8-0ab3-47df-9e18-dc2a0f125649" providerId="ADAL" clId="{A2978105-FDBE-495F-86D1-AF8DB5BABD29}" dt="2021-11-27T14:15:02.982" v="468" actId="478"/>
          <ac:graphicFrameMkLst>
            <pc:docMk/>
            <pc:sldMk cId="3569415761" sldId="262"/>
            <ac:graphicFrameMk id="6" creationId="{843ABA49-957D-4479-AB7E-C3F9EA301849}"/>
          </ac:graphicFrameMkLst>
        </pc:graphicFrameChg>
        <pc:graphicFrameChg chg="add del mod">
          <ac:chgData name="ＬＩ Ｑｉ(gr0517rs)" userId="2363cff8-0ab3-47df-9e18-dc2a0f125649" providerId="ADAL" clId="{A2978105-FDBE-495F-86D1-AF8DB5BABD29}" dt="2021-11-27T14:15:51.438" v="473" actId="478"/>
          <ac:graphicFrameMkLst>
            <pc:docMk/>
            <pc:sldMk cId="3569415761" sldId="262"/>
            <ac:graphicFrameMk id="12" creationId="{D064F032-B769-458A-A9BD-0A8061F3CA4B}"/>
          </ac:graphicFrameMkLst>
        </pc:graphicFrameChg>
        <pc:graphicFrameChg chg="add mod">
          <ac:chgData name="ＬＩ Ｑｉ(gr0517rs)" userId="2363cff8-0ab3-47df-9e18-dc2a0f125649" providerId="ADAL" clId="{A2978105-FDBE-495F-86D1-AF8DB5BABD29}" dt="2021-11-27T14:16:16.886" v="484" actId="167"/>
          <ac:graphicFrameMkLst>
            <pc:docMk/>
            <pc:sldMk cId="3569415761" sldId="262"/>
            <ac:graphicFrameMk id="13" creationId="{D064F032-B769-458A-A9BD-0A8061F3CA4B}"/>
          </ac:graphicFrameMkLst>
        </pc:graphicFrameChg>
        <pc:cxnChg chg="add mod">
          <ac:chgData name="ＬＩ Ｑｉ(gr0517rs)" userId="2363cff8-0ab3-47df-9e18-dc2a0f125649" providerId="ADAL" clId="{A2978105-FDBE-495F-86D1-AF8DB5BABD29}" dt="2021-11-27T14:16:50.051" v="492" actId="14100"/>
          <ac:cxnSpMkLst>
            <pc:docMk/>
            <pc:sldMk cId="3569415761" sldId="262"/>
            <ac:cxnSpMk id="7" creationId="{DEFC814C-EB94-4C76-910D-2EA2A5F61BFB}"/>
          </ac:cxnSpMkLst>
        </pc:cxnChg>
        <pc:cxnChg chg="add mod">
          <ac:chgData name="ＬＩ Ｑｉ(gr0517rs)" userId="2363cff8-0ab3-47df-9e18-dc2a0f125649" providerId="ADAL" clId="{A2978105-FDBE-495F-86D1-AF8DB5BABD29}" dt="2021-11-27T14:16:40.061" v="490" actId="14100"/>
          <ac:cxnSpMkLst>
            <pc:docMk/>
            <pc:sldMk cId="3569415761" sldId="262"/>
            <ac:cxnSpMk id="8" creationId="{A904B998-76ED-45CD-A9A8-CCE3F37C9A72}"/>
          </ac:cxnSpMkLst>
        </pc:cxnChg>
        <pc:cxnChg chg="add mod">
          <ac:chgData name="ＬＩ Ｑｉ(gr0517rs)" userId="2363cff8-0ab3-47df-9e18-dc2a0f125649" providerId="ADAL" clId="{A2978105-FDBE-495F-86D1-AF8DB5BABD29}" dt="2021-11-27T14:16:31.630" v="488" actId="14100"/>
          <ac:cxnSpMkLst>
            <pc:docMk/>
            <pc:sldMk cId="3569415761" sldId="262"/>
            <ac:cxnSpMk id="11" creationId="{BF97EFE0-9FF0-4429-ACDD-8FFA4B34FB02}"/>
          </ac:cxnSpMkLst>
        </pc:cxnChg>
      </pc:sldChg>
      <pc:sldChg chg="addSp delSp modSp new mod">
        <pc:chgData name="ＬＩ Ｑｉ(gr0517rs)" userId="2363cff8-0ab3-47df-9e18-dc2a0f125649" providerId="ADAL" clId="{A2978105-FDBE-495F-86D1-AF8DB5BABD29}" dt="2021-11-27T15:30:19.857" v="1409" actId="113"/>
        <pc:sldMkLst>
          <pc:docMk/>
          <pc:sldMk cId="4016480000" sldId="263"/>
        </pc:sldMkLst>
        <pc:spChg chg="mod">
          <ac:chgData name="ＬＩ Ｑｉ(gr0517rs)" userId="2363cff8-0ab3-47df-9e18-dc2a0f125649" providerId="ADAL" clId="{A2978105-FDBE-495F-86D1-AF8DB5BABD29}" dt="2021-11-27T15:30:19.857" v="1409" actId="113"/>
          <ac:spMkLst>
            <pc:docMk/>
            <pc:sldMk cId="4016480000" sldId="263"/>
            <ac:spMk id="2" creationId="{C3861116-7CD1-446A-AAB5-229DB8A3D3F1}"/>
          </ac:spMkLst>
        </pc:spChg>
        <pc:spChg chg="mod">
          <ac:chgData name="ＬＩ Ｑｉ(gr0517rs)" userId="2363cff8-0ab3-47df-9e18-dc2a0f125649" providerId="ADAL" clId="{A2978105-FDBE-495F-86D1-AF8DB5BABD29}" dt="2021-11-27T13:58:36.699" v="412"/>
          <ac:spMkLst>
            <pc:docMk/>
            <pc:sldMk cId="4016480000" sldId="263"/>
            <ac:spMk id="3" creationId="{A8A5FA9F-4E7D-408F-813E-216A918E43E3}"/>
          </ac:spMkLst>
        </pc:spChg>
        <pc:graphicFrameChg chg="add del mod">
          <ac:chgData name="ＬＩ Ｑｉ(gr0517rs)" userId="2363cff8-0ab3-47df-9e18-dc2a0f125649" providerId="ADAL" clId="{A2978105-FDBE-495F-86D1-AF8DB5BABD29}" dt="2021-11-27T13:55:36.373" v="370" actId="21"/>
          <ac:graphicFrameMkLst>
            <pc:docMk/>
            <pc:sldMk cId="4016480000" sldId="263"/>
            <ac:graphicFrameMk id="7" creationId="{A21216CF-1C86-441D-B4E8-C9DA65D3B4CF}"/>
          </ac:graphicFrameMkLst>
        </pc:graphicFrameChg>
        <pc:picChg chg="add mod">
          <ac:chgData name="ＬＩ Ｑｉ(gr0517rs)" userId="2363cff8-0ab3-47df-9e18-dc2a0f125649" providerId="ADAL" clId="{A2978105-FDBE-495F-86D1-AF8DB5BABD29}" dt="2021-11-27T13:58:06.356" v="409" actId="1076"/>
          <ac:picMkLst>
            <pc:docMk/>
            <pc:sldMk cId="4016480000" sldId="263"/>
            <ac:picMk id="6" creationId="{D441A6FA-8EF5-4EDC-B3D3-8BABD4DE7DEC}"/>
          </ac:picMkLst>
        </pc:picChg>
        <pc:cxnChg chg="add del mod">
          <ac:chgData name="ＬＩ Ｑｉ(gr0517rs)" userId="2363cff8-0ab3-47df-9e18-dc2a0f125649" providerId="ADAL" clId="{A2978105-FDBE-495F-86D1-AF8DB5BABD29}" dt="2021-11-27T13:56:00.363" v="376" actId="478"/>
          <ac:cxnSpMkLst>
            <pc:docMk/>
            <pc:sldMk cId="4016480000" sldId="263"/>
            <ac:cxnSpMk id="9" creationId="{85B30B50-6FBE-468A-B100-9200B80D34A8}"/>
          </ac:cxnSpMkLst>
        </pc:cxnChg>
        <pc:cxnChg chg="add del">
          <ac:chgData name="ＬＩ Ｑｉ(gr0517rs)" userId="2363cff8-0ab3-47df-9e18-dc2a0f125649" providerId="ADAL" clId="{A2978105-FDBE-495F-86D1-AF8DB5BABD29}" dt="2021-11-27T13:56:01.067" v="377" actId="478"/>
          <ac:cxnSpMkLst>
            <pc:docMk/>
            <pc:sldMk cId="4016480000" sldId="263"/>
            <ac:cxnSpMk id="13" creationId="{69B341C0-4D8F-44EE-8EF4-BA678B1F0B68}"/>
          </ac:cxnSpMkLst>
        </pc:cxnChg>
      </pc:sldChg>
      <pc:sldChg chg="addSp delSp modSp new mod">
        <pc:chgData name="ＬＩ Ｑｉ(gr0517rs)" userId="2363cff8-0ab3-47df-9e18-dc2a0f125649" providerId="ADAL" clId="{A2978105-FDBE-495F-86D1-AF8DB5BABD29}" dt="2021-11-27T15:30:16.885" v="1408" actId="113"/>
        <pc:sldMkLst>
          <pc:docMk/>
          <pc:sldMk cId="1481029863" sldId="264"/>
        </pc:sldMkLst>
        <pc:spChg chg="mod">
          <ac:chgData name="ＬＩ Ｑｉ(gr0517rs)" userId="2363cff8-0ab3-47df-9e18-dc2a0f125649" providerId="ADAL" clId="{A2978105-FDBE-495F-86D1-AF8DB5BABD29}" dt="2021-11-27T15:30:16.885" v="1408" actId="113"/>
          <ac:spMkLst>
            <pc:docMk/>
            <pc:sldMk cId="1481029863" sldId="264"/>
            <ac:spMk id="2" creationId="{D8A7B14E-8427-4C3A-87F6-311FAC23A525}"/>
          </ac:spMkLst>
        </pc:spChg>
        <pc:spChg chg="del">
          <ac:chgData name="ＬＩ Ｑｉ(gr0517rs)" userId="2363cff8-0ab3-47df-9e18-dc2a0f125649" providerId="ADAL" clId="{A2978105-FDBE-495F-86D1-AF8DB5BABD29}" dt="2021-11-27T13:55:41.424" v="372"/>
          <ac:spMkLst>
            <pc:docMk/>
            <pc:sldMk cId="1481029863" sldId="264"/>
            <ac:spMk id="3" creationId="{320B999A-EC45-4131-B23F-C1124D260F0D}"/>
          </ac:spMkLst>
        </pc:spChg>
        <pc:spChg chg="del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4" creationId="{90E0C737-406C-4C4B-AD9B-6155081AF9F4}"/>
          </ac:spMkLst>
        </pc:spChg>
        <pc:spChg chg="add del mod">
          <ac:chgData name="ＬＩ Ｑｉ(gr0517rs)" userId="2363cff8-0ab3-47df-9e18-dc2a0f125649" providerId="ADAL" clId="{A2978105-FDBE-495F-86D1-AF8DB5BABD29}" dt="2021-11-27T14:02:35.540" v="444" actId="478"/>
          <ac:spMkLst>
            <pc:docMk/>
            <pc:sldMk cId="1481029863" sldId="264"/>
            <ac:spMk id="32" creationId="{E57767F0-8FB1-4D2D-8599-03B7843CFFAD}"/>
          </ac:spMkLst>
        </pc:spChg>
        <pc:spChg chg="add del mod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33" creationId="{A9F65B18-2F22-4514-A514-72E35C3973AA}"/>
          </ac:spMkLst>
        </pc:spChg>
        <pc:spChg chg="add del mod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34" creationId="{F18F6CF6-229C-4E99-AAD6-78BA53397293}"/>
          </ac:spMkLst>
        </pc:spChg>
        <pc:spChg chg="add del mod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35" creationId="{BD55203C-02CB-4581-AFDB-5064BEA11EA9}"/>
          </ac:spMkLst>
        </pc:spChg>
        <pc:spChg chg="add del mod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36" creationId="{A953D760-5793-47BB-BCA9-15491E1C4BC3}"/>
          </ac:spMkLst>
        </pc:spChg>
        <pc:spChg chg="add del mod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37" creationId="{272F4B81-22E5-4A45-953F-AE58A4B09DE4}"/>
          </ac:spMkLst>
        </pc:spChg>
        <pc:spChg chg="add del mod">
          <ac:chgData name="ＬＩ Ｑｉ(gr0517rs)" userId="2363cff8-0ab3-47df-9e18-dc2a0f125649" providerId="ADAL" clId="{A2978105-FDBE-495F-86D1-AF8DB5BABD29}" dt="2021-11-27T14:18:39.079" v="493" actId="478"/>
          <ac:spMkLst>
            <pc:docMk/>
            <pc:sldMk cId="1481029863" sldId="264"/>
            <ac:spMk id="38" creationId="{71745832-6C3A-41CA-8E48-456E2D693002}"/>
          </ac:spMkLst>
        </pc:spChg>
        <pc:spChg chg="add del mod">
          <ac:chgData name="ＬＩ Ｑｉ(gr0517rs)" userId="2363cff8-0ab3-47df-9e18-dc2a0f125649" providerId="ADAL" clId="{A2978105-FDBE-495F-86D1-AF8DB5BABD29}" dt="2021-11-27T14:03:49.115" v="465" actId="478"/>
          <ac:spMkLst>
            <pc:docMk/>
            <pc:sldMk cId="1481029863" sldId="264"/>
            <ac:spMk id="39" creationId="{0A195F18-D36D-4402-8572-8A23AE0AE486}"/>
          </ac:spMkLst>
        </pc:spChg>
        <pc:spChg chg="add del mod">
          <ac:chgData name="ＬＩ Ｑｉ(gr0517rs)" userId="2363cff8-0ab3-47df-9e18-dc2a0f125649" providerId="ADAL" clId="{A2978105-FDBE-495F-86D1-AF8DB5BABD29}" dt="2021-11-27T14:18:45.436" v="496" actId="478"/>
          <ac:spMkLst>
            <pc:docMk/>
            <pc:sldMk cId="1481029863" sldId="264"/>
            <ac:spMk id="41" creationId="{B740CF59-D40F-41F5-A7FD-8780AE0BEEE3}"/>
          </ac:spMkLst>
        </pc:spChg>
        <pc:spChg chg="mod">
          <ac:chgData name="ＬＩ Ｑｉ(gr0517rs)" userId="2363cff8-0ab3-47df-9e18-dc2a0f125649" providerId="ADAL" clId="{A2978105-FDBE-495F-86D1-AF8DB5BABD29}" dt="2021-11-27T14:33:40.017" v="666" actId="20577"/>
          <ac:spMkLst>
            <pc:docMk/>
            <pc:sldMk cId="1481029863" sldId="264"/>
            <ac:spMk id="49" creationId="{1E97B439-BD1E-48C5-9AB7-7818EA53C39C}"/>
          </ac:spMkLst>
        </pc:spChg>
        <pc:spChg chg="add mod">
          <ac:chgData name="ＬＩ Ｑｉ(gr0517rs)" userId="2363cff8-0ab3-47df-9e18-dc2a0f125649" providerId="ADAL" clId="{A2978105-FDBE-495F-86D1-AF8DB5BABD29}" dt="2021-11-27T14:33:52.158" v="669" actId="1076"/>
          <ac:spMkLst>
            <pc:docMk/>
            <pc:sldMk cId="1481029863" sldId="264"/>
            <ac:spMk id="50" creationId="{A93981A1-1221-4FD6-B283-CF0B2E2AB900}"/>
          </ac:spMkLst>
        </pc:spChg>
        <pc:graphicFrameChg chg="add del mod">
          <ac:chgData name="ＬＩ Ｑｉ(gr0517rs)" userId="2363cff8-0ab3-47df-9e18-dc2a0f125649" providerId="ADAL" clId="{A2978105-FDBE-495F-86D1-AF8DB5BABD29}" dt="2021-11-27T14:18:39.079" v="493" actId="478"/>
          <ac:graphicFrameMkLst>
            <pc:docMk/>
            <pc:sldMk cId="1481029863" sldId="264"/>
            <ac:graphicFrameMk id="5" creationId="{BE5D3C46-80D0-426D-82C7-BB24EB8EB790}"/>
          </ac:graphicFrameMkLst>
        </pc:graphicFrameChg>
        <pc:graphicFrameChg chg="add mod">
          <ac:chgData name="ＬＩ Ｑｉ(gr0517rs)" userId="2363cff8-0ab3-47df-9e18-dc2a0f125649" providerId="ADAL" clId="{A2978105-FDBE-495F-86D1-AF8DB5BABD29}" dt="2021-11-27T14:22:21.427" v="504"/>
          <ac:graphicFrameMkLst>
            <pc:docMk/>
            <pc:sldMk cId="1481029863" sldId="264"/>
            <ac:graphicFrameMk id="42" creationId="{B87F3BD3-D68C-4A83-8ABB-28BFA2729117}"/>
          </ac:graphicFrameMkLst>
        </pc:graphicFrameChg>
        <pc:cxnChg chg="add del mod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7" creationId="{2FCB74F7-A8CF-4176-BF8B-D5FF85CF953F}"/>
          </ac:cxnSpMkLst>
        </pc:cxnChg>
        <pc:cxnChg chg="add del mod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11" creationId="{92E63DEA-EB6E-4BD3-B6A6-8D2888ADD763}"/>
          </ac:cxnSpMkLst>
        </pc:cxnChg>
        <pc:cxnChg chg="add del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15" creationId="{66B8437E-3587-4380-A690-196A626BD20A}"/>
          </ac:cxnSpMkLst>
        </pc:cxnChg>
        <pc:cxnChg chg="add del mod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17" creationId="{8C1768E0-2A5C-4C98-9B19-666FDFB1F541}"/>
          </ac:cxnSpMkLst>
        </pc:cxnChg>
        <pc:cxnChg chg="add del mod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26" creationId="{FDB78E47-9167-4DF5-AFA1-C07B53094DBF}"/>
          </ac:cxnSpMkLst>
        </pc:cxnChg>
        <pc:cxnChg chg="add del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28" creationId="{BC8CA438-7E90-44AC-92A6-33A5054D53FC}"/>
          </ac:cxnSpMkLst>
        </pc:cxnChg>
        <pc:cxnChg chg="add del mod">
          <ac:chgData name="ＬＩ Ｑｉ(gr0517rs)" userId="2363cff8-0ab3-47df-9e18-dc2a0f125649" providerId="ADAL" clId="{A2978105-FDBE-495F-86D1-AF8DB5BABD29}" dt="2021-11-27T14:18:39.079" v="493" actId="478"/>
          <ac:cxnSpMkLst>
            <pc:docMk/>
            <pc:sldMk cId="1481029863" sldId="264"/>
            <ac:cxnSpMk id="30" creationId="{F0DDD856-BF17-4868-866A-6CADF9DD83F5}"/>
          </ac:cxnSpMkLst>
        </pc:cxnChg>
        <pc:cxnChg chg="add del ord">
          <ac:chgData name="ＬＩ Ｑｉ(gr0517rs)" userId="2363cff8-0ab3-47df-9e18-dc2a0f125649" providerId="ADAL" clId="{A2978105-FDBE-495F-86D1-AF8DB5BABD29}" dt="2021-11-27T14:23:57.676" v="513" actId="478"/>
          <ac:cxnSpMkLst>
            <pc:docMk/>
            <pc:sldMk cId="1481029863" sldId="264"/>
            <ac:cxnSpMk id="44" creationId="{62FE14F7-3413-439D-B075-D1185E32DE26}"/>
          </ac:cxnSpMkLst>
        </pc:cxnChg>
        <pc:cxnChg chg="add del ord">
          <ac:chgData name="ＬＩ Ｑｉ(gr0517rs)" userId="2363cff8-0ab3-47df-9e18-dc2a0f125649" providerId="ADAL" clId="{A2978105-FDBE-495F-86D1-AF8DB5BABD29}" dt="2021-11-27T14:23:57.004" v="512" actId="478"/>
          <ac:cxnSpMkLst>
            <pc:docMk/>
            <pc:sldMk cId="1481029863" sldId="264"/>
            <ac:cxnSpMk id="46" creationId="{FE739FF9-1E87-428A-AD37-94649B6BB14A}"/>
          </ac:cxnSpMkLst>
        </pc:cxnChg>
        <pc:cxnChg chg="add del ord">
          <ac:chgData name="ＬＩ Ｑｉ(gr0517rs)" userId="2363cff8-0ab3-47df-9e18-dc2a0f125649" providerId="ADAL" clId="{A2978105-FDBE-495F-86D1-AF8DB5BABD29}" dt="2021-11-27T14:23:55.980" v="511" actId="478"/>
          <ac:cxnSpMkLst>
            <pc:docMk/>
            <pc:sldMk cId="1481029863" sldId="264"/>
            <ac:cxnSpMk id="48" creationId="{7EE68354-8EDB-4805-B732-811FE95B465C}"/>
          </ac:cxnSpMkLst>
        </pc:cxnChg>
      </pc:sldChg>
      <pc:sldChg chg="addSp modSp new mod">
        <pc:chgData name="ＬＩ Ｑｉ(gr0517rs)" userId="2363cff8-0ab3-47df-9e18-dc2a0f125649" providerId="ADAL" clId="{A2978105-FDBE-495F-86D1-AF8DB5BABD29}" dt="2021-11-27T15:30:14.807" v="1407" actId="113"/>
        <pc:sldMkLst>
          <pc:docMk/>
          <pc:sldMk cId="3885658049" sldId="265"/>
        </pc:sldMkLst>
        <pc:spChg chg="mod">
          <ac:chgData name="ＬＩ Ｑｉ(gr0517rs)" userId="2363cff8-0ab3-47df-9e18-dc2a0f125649" providerId="ADAL" clId="{A2978105-FDBE-495F-86D1-AF8DB5BABD29}" dt="2021-11-27T15:30:14.807" v="1407" actId="113"/>
          <ac:spMkLst>
            <pc:docMk/>
            <pc:sldMk cId="3885658049" sldId="265"/>
            <ac:spMk id="2" creationId="{720054DD-1ADF-4CE0-AF53-1B6683E28412}"/>
          </ac:spMkLst>
        </pc:spChg>
        <pc:spChg chg="mod">
          <ac:chgData name="ＬＩ Ｑｉ(gr0517rs)" userId="2363cff8-0ab3-47df-9e18-dc2a0f125649" providerId="ADAL" clId="{A2978105-FDBE-495F-86D1-AF8DB5BABD29}" dt="2021-11-27T14:46:53.430" v="878" actId="1076"/>
          <ac:spMkLst>
            <pc:docMk/>
            <pc:sldMk cId="3885658049" sldId="265"/>
            <ac:spMk id="3" creationId="{76577D56-6BF1-4B5B-B9E4-E3086E2F031A}"/>
          </ac:spMkLst>
        </pc:spChg>
        <pc:spChg chg="add mod">
          <ac:chgData name="ＬＩ Ｑｉ(gr0517rs)" userId="2363cff8-0ab3-47df-9e18-dc2a0f125649" providerId="ADAL" clId="{A2978105-FDBE-495F-86D1-AF8DB5BABD29}" dt="2021-11-27T14:47:50.698" v="889" actId="2711"/>
          <ac:spMkLst>
            <pc:docMk/>
            <pc:sldMk cId="3885658049" sldId="265"/>
            <ac:spMk id="9" creationId="{B46D562E-0E2F-4B34-85A1-8DCE16EA3026}"/>
          </ac:spMkLst>
        </pc:spChg>
        <pc:picChg chg="add mod">
          <ac:chgData name="ＬＩ Ｑｉ(gr0517rs)" userId="2363cff8-0ab3-47df-9e18-dc2a0f125649" providerId="ADAL" clId="{A2978105-FDBE-495F-86D1-AF8DB5BABD29}" dt="2021-11-27T14:47:00.775" v="880" actId="14100"/>
          <ac:picMkLst>
            <pc:docMk/>
            <pc:sldMk cId="3885658049" sldId="265"/>
            <ac:picMk id="6" creationId="{E12330D8-34B9-4D08-BA7E-7B7ED0916D9C}"/>
          </ac:picMkLst>
        </pc:picChg>
        <pc:picChg chg="add mod">
          <ac:chgData name="ＬＩ Ｑｉ(gr0517rs)" userId="2363cff8-0ab3-47df-9e18-dc2a0f125649" providerId="ADAL" clId="{A2978105-FDBE-495F-86D1-AF8DB5BABD29}" dt="2021-11-27T14:48:11.248" v="892" actId="1076"/>
          <ac:picMkLst>
            <pc:docMk/>
            <pc:sldMk cId="3885658049" sldId="265"/>
            <ac:picMk id="8" creationId="{BFFC5E3E-C4EC-450D-8CDC-0616DDB76646}"/>
          </ac:picMkLst>
        </pc:picChg>
      </pc:sldChg>
      <pc:sldChg chg="addSp delSp modSp new add del mod">
        <pc:chgData name="ＬＩ Ｑｉ(gr0517rs)" userId="2363cff8-0ab3-47df-9e18-dc2a0f125649" providerId="ADAL" clId="{A2978105-FDBE-495F-86D1-AF8DB5BABD29}" dt="2021-11-27T15:30:12.589" v="1406" actId="113"/>
        <pc:sldMkLst>
          <pc:docMk/>
          <pc:sldMk cId="3993416304" sldId="266"/>
        </pc:sldMkLst>
        <pc:spChg chg="mod">
          <ac:chgData name="ＬＩ Ｑｉ(gr0517rs)" userId="2363cff8-0ab3-47df-9e18-dc2a0f125649" providerId="ADAL" clId="{A2978105-FDBE-495F-86D1-AF8DB5BABD29}" dt="2021-11-27T15:30:12.589" v="1406" actId="113"/>
          <ac:spMkLst>
            <pc:docMk/>
            <pc:sldMk cId="3993416304" sldId="266"/>
            <ac:spMk id="2" creationId="{3E554515-4AFD-49C0-B607-3AC465FF0AEC}"/>
          </ac:spMkLst>
        </pc:spChg>
        <pc:spChg chg="del">
          <ac:chgData name="ＬＩ Ｑｉ(gr0517rs)" userId="2363cff8-0ab3-47df-9e18-dc2a0f125649" providerId="ADAL" clId="{A2978105-FDBE-495F-86D1-AF8DB5BABD29}" dt="2021-11-27T14:59:33.002" v="928" actId="931"/>
          <ac:spMkLst>
            <pc:docMk/>
            <pc:sldMk cId="3993416304" sldId="266"/>
            <ac:spMk id="3" creationId="{5CC74BB5-074F-4510-AE7E-A083BECFF67C}"/>
          </ac:spMkLst>
        </pc:spChg>
        <pc:spChg chg="add del mod">
          <ac:chgData name="ＬＩ Ｑｉ(gr0517rs)" userId="2363cff8-0ab3-47df-9e18-dc2a0f125649" providerId="ADAL" clId="{A2978105-FDBE-495F-86D1-AF8DB5BABD29}" dt="2021-11-27T14:59:47.406" v="934"/>
          <ac:spMkLst>
            <pc:docMk/>
            <pc:sldMk cId="3993416304" sldId="266"/>
            <ac:spMk id="7" creationId="{53BDBC91-CCE0-42DB-9956-58D001650C8D}"/>
          </ac:spMkLst>
        </pc:spChg>
        <pc:spChg chg="add del mod">
          <ac:chgData name="ＬＩ Ｑｉ(gr0517rs)" userId="2363cff8-0ab3-47df-9e18-dc2a0f125649" providerId="ADAL" clId="{A2978105-FDBE-495F-86D1-AF8DB5BABD29}" dt="2021-11-27T15:00:24.152" v="936" actId="478"/>
          <ac:spMkLst>
            <pc:docMk/>
            <pc:sldMk cId="3993416304" sldId="266"/>
            <ac:spMk id="8" creationId="{8E668E58-D491-42D2-9D04-9AA6B71F0EBF}"/>
          </ac:spMkLst>
        </pc:spChg>
        <pc:spChg chg="add mod">
          <ac:chgData name="ＬＩ Ｑｉ(gr0517rs)" userId="2363cff8-0ab3-47df-9e18-dc2a0f125649" providerId="ADAL" clId="{A2978105-FDBE-495F-86D1-AF8DB5BABD29}" dt="2021-11-27T15:19:31.745" v="1309" actId="2711"/>
          <ac:spMkLst>
            <pc:docMk/>
            <pc:sldMk cId="3993416304" sldId="266"/>
            <ac:spMk id="9" creationId="{AB0EF261-62BC-478E-AB5B-4C291395AEEA}"/>
          </ac:spMkLst>
        </pc:spChg>
        <pc:picChg chg="add mod">
          <ac:chgData name="ＬＩ Ｑｉ(gr0517rs)" userId="2363cff8-0ab3-47df-9e18-dc2a0f125649" providerId="ADAL" clId="{A2978105-FDBE-495F-86D1-AF8DB5BABD29}" dt="2021-11-27T15:17:20.183" v="1306" actId="1076"/>
          <ac:picMkLst>
            <pc:docMk/>
            <pc:sldMk cId="3993416304" sldId="266"/>
            <ac:picMk id="6" creationId="{F66187D8-0857-4D22-8592-763DB6FAC195}"/>
          </ac:picMkLst>
        </pc:picChg>
      </pc:sldChg>
      <pc:sldChg chg="addSp delSp modSp new mod">
        <pc:chgData name="ＬＩ Ｑｉ(gr0517rs)" userId="2363cff8-0ab3-47df-9e18-dc2a0f125649" providerId="ADAL" clId="{A2978105-FDBE-495F-86D1-AF8DB5BABD29}" dt="2021-11-27T15:34:49.471" v="1427" actId="1076"/>
        <pc:sldMkLst>
          <pc:docMk/>
          <pc:sldMk cId="1194664121" sldId="267"/>
        </pc:sldMkLst>
        <pc:spChg chg="mod">
          <ac:chgData name="ＬＩ Ｑｉ(gr0517rs)" userId="2363cff8-0ab3-47df-9e18-dc2a0f125649" providerId="ADAL" clId="{A2978105-FDBE-495F-86D1-AF8DB5BABD29}" dt="2021-11-27T15:21:10.508" v="1319" actId="20577"/>
          <ac:spMkLst>
            <pc:docMk/>
            <pc:sldMk cId="1194664121" sldId="267"/>
            <ac:spMk id="2" creationId="{9D248225-60A1-4A66-8E69-C574ECB20FD1}"/>
          </ac:spMkLst>
        </pc:spChg>
        <pc:spChg chg="mod">
          <ac:chgData name="ＬＩ Ｑｉ(gr0517rs)" userId="2363cff8-0ab3-47df-9e18-dc2a0f125649" providerId="ADAL" clId="{A2978105-FDBE-495F-86D1-AF8DB5BABD29}" dt="2021-11-27T15:33:45.331" v="1416" actId="14100"/>
          <ac:spMkLst>
            <pc:docMk/>
            <pc:sldMk cId="1194664121" sldId="267"/>
            <ac:spMk id="3" creationId="{568973FF-56A5-4FB1-88B1-EE8E83F66C91}"/>
          </ac:spMkLst>
        </pc:spChg>
        <pc:graphicFrameChg chg="add del mod modGraphic">
          <ac:chgData name="ＬＩ Ｑｉ(gr0517rs)" userId="2363cff8-0ab3-47df-9e18-dc2a0f125649" providerId="ADAL" clId="{A2978105-FDBE-495F-86D1-AF8DB5BABD29}" dt="2021-11-27T15:33:28.683" v="1412" actId="478"/>
          <ac:graphicFrameMkLst>
            <pc:docMk/>
            <pc:sldMk cId="1194664121" sldId="267"/>
            <ac:graphicFrameMk id="5" creationId="{655E1AE6-04AA-447B-8F9E-1DB7C6413E18}"/>
          </ac:graphicFrameMkLst>
        </pc:graphicFrameChg>
        <pc:graphicFrameChg chg="add mod modGraphic">
          <ac:chgData name="ＬＩ Ｑｉ(gr0517rs)" userId="2363cff8-0ab3-47df-9e18-dc2a0f125649" providerId="ADAL" clId="{A2978105-FDBE-495F-86D1-AF8DB5BABD29}" dt="2021-11-27T15:34:49.471" v="1427" actId="1076"/>
          <ac:graphicFrameMkLst>
            <pc:docMk/>
            <pc:sldMk cId="1194664121" sldId="267"/>
            <ac:graphicFrameMk id="6" creationId="{5B78C250-70F4-4970-AD8F-71E4C981888C}"/>
          </ac:graphicFrameMkLst>
        </pc:graphicFrameChg>
      </pc:sldChg>
      <pc:sldMasterChg chg="modSldLayout">
        <pc:chgData name="ＬＩ Ｑｉ(gr0517rs)" userId="2363cff8-0ab3-47df-9e18-dc2a0f125649" providerId="ADAL" clId="{A2978105-FDBE-495F-86D1-AF8DB5BABD29}" dt="2021-11-27T15:37:21.344" v="1434" actId="403"/>
        <pc:sldMasterMkLst>
          <pc:docMk/>
          <pc:sldMasterMk cId="1943697133" sldId="2147483660"/>
        </pc:sldMasterMkLst>
        <pc:sldLayoutChg chg="modSp">
          <pc:chgData name="ＬＩ Ｑｉ(gr0517rs)" userId="2363cff8-0ab3-47df-9e18-dc2a0f125649" providerId="ADAL" clId="{A2978105-FDBE-495F-86D1-AF8DB5BABD29}" dt="2021-11-27T15:37:21.344" v="1434" actId="403"/>
          <pc:sldLayoutMkLst>
            <pc:docMk/>
            <pc:sldMasterMk cId="1943697133" sldId="2147483660"/>
            <pc:sldLayoutMk cId="1338531550" sldId="2147483662"/>
          </pc:sldLayoutMkLst>
          <pc:spChg chg="mod">
            <ac:chgData name="ＬＩ Ｑｉ(gr0517rs)" userId="2363cff8-0ab3-47df-9e18-dc2a0f125649" providerId="ADAL" clId="{A2978105-FDBE-495F-86D1-AF8DB5BABD29}" dt="2021-11-27T15:30:43.217" v="1411" actId="113"/>
            <ac:spMkLst>
              <pc:docMk/>
              <pc:sldMasterMk cId="1943697133" sldId="2147483660"/>
              <pc:sldLayoutMk cId="1338531550" sldId="2147483662"/>
              <ac:spMk id="2" creationId="{00000000-0000-0000-0000-000000000000}"/>
            </ac:spMkLst>
          </pc:spChg>
          <pc:spChg chg="mod">
            <ac:chgData name="ＬＩ Ｑｉ(gr0517rs)" userId="2363cff8-0ab3-47df-9e18-dc2a0f125649" providerId="ADAL" clId="{A2978105-FDBE-495F-86D1-AF8DB5BABD29}" dt="2021-11-27T15:37:21.344" v="1434" actId="403"/>
            <ac:spMkLst>
              <pc:docMk/>
              <pc:sldMasterMk cId="1943697133" sldId="2147483660"/>
              <pc:sldLayoutMk cId="1338531550" sldId="2147483662"/>
              <ac:spMk id="3" creationId="{00000000-0000-0000-0000-000000000000}"/>
            </ac:spMkLst>
          </pc:spChg>
        </pc:sldLayoutChg>
      </pc:sldMasterChg>
    </pc:docChg>
  </pc:docChgLst>
  <pc:docChgLst>
    <pc:chgData name="ＬＩ Ｑｉ(gr0517rs)" userId="S::gr0517rs@ed.ritsumei.ac.jp::2363cff8-0ab3-47df-9e18-dc2a0f125649" providerId="AD" clId="Web-{D69A65A7-2813-87F8-8238-AC5364D84817}"/>
    <pc:docChg chg="modSld">
      <pc:chgData name="ＬＩ Ｑｉ(gr0517rs)" userId="S::gr0517rs@ed.ritsumei.ac.jp::2363cff8-0ab3-47df-9e18-dc2a0f125649" providerId="AD" clId="Web-{D69A65A7-2813-87F8-8238-AC5364D84817}" dt="2021-11-23T01:57:04.252" v="0" actId="1076"/>
      <pc:docMkLst>
        <pc:docMk/>
      </pc:docMkLst>
      <pc:sldChg chg="modSp">
        <pc:chgData name="ＬＩ Ｑｉ(gr0517rs)" userId="S::gr0517rs@ed.ritsumei.ac.jp::2363cff8-0ab3-47df-9e18-dc2a0f125649" providerId="AD" clId="Web-{D69A65A7-2813-87F8-8238-AC5364D84817}" dt="2021-11-23T01:57:04.252" v="0" actId="1076"/>
        <pc:sldMkLst>
          <pc:docMk/>
          <pc:sldMk cId="492338469" sldId="258"/>
        </pc:sldMkLst>
        <pc:spChg chg="mod">
          <ac:chgData name="ＬＩ Ｑｉ(gr0517rs)" userId="S::gr0517rs@ed.ritsumei.ac.jp::2363cff8-0ab3-47df-9e18-dc2a0f125649" providerId="AD" clId="Web-{D69A65A7-2813-87F8-8238-AC5364D84817}" dt="2021-11-23T01:57:04.252" v="0" actId="1076"/>
          <ac:spMkLst>
            <pc:docMk/>
            <pc:sldMk cId="492338469" sldId="258"/>
            <ac:spMk id="3" creationId="{873502F9-5822-41D9-BB99-69CAD193D407}"/>
          </ac:spMkLst>
        </pc:spChg>
      </pc:sldChg>
    </pc:docChg>
  </pc:docChgLst>
  <pc:docChgLst>
    <pc:chgData name="ＬＩ Ｑｉ(gr0517rs)" userId="S::gr0517rs@ed.ritsumei.ac.jp::2363cff8-0ab3-47df-9e18-dc2a0f125649" providerId="AD" clId="Web-{0F71570B-23B9-ABAA-D144-BD5C37044A08}"/>
    <pc:docChg chg="modSld">
      <pc:chgData name="ＬＩ Ｑｉ(gr0517rs)" userId="S::gr0517rs@ed.ritsumei.ac.jp::2363cff8-0ab3-47df-9e18-dc2a0f125649" providerId="AD" clId="Web-{0F71570B-23B9-ABAA-D144-BD5C37044A08}" dt="2021-11-17T15:58:37.998" v="3" actId="1076"/>
      <pc:docMkLst>
        <pc:docMk/>
      </pc:docMkLst>
      <pc:sldChg chg="addSp modSp">
        <pc:chgData name="ＬＩ Ｑｉ(gr0517rs)" userId="S::gr0517rs@ed.ritsumei.ac.jp::2363cff8-0ab3-47df-9e18-dc2a0f125649" providerId="AD" clId="Web-{0F71570B-23B9-ABAA-D144-BD5C37044A08}" dt="2021-11-17T15:58:37.998" v="3" actId="1076"/>
        <pc:sldMkLst>
          <pc:docMk/>
          <pc:sldMk cId="3569415761" sldId="262"/>
        </pc:sldMkLst>
        <pc:graphicFrameChg chg="mod">
          <ac:chgData name="ＬＩ Ｑｉ(gr0517rs)" userId="S::gr0517rs@ed.ritsumei.ac.jp::2363cff8-0ab3-47df-9e18-dc2a0f125649" providerId="AD" clId="Web-{0F71570B-23B9-ABAA-D144-BD5C37044A08}" dt="2021-11-17T15:58:37.998" v="3" actId="1076"/>
          <ac:graphicFrameMkLst>
            <pc:docMk/>
            <pc:sldMk cId="3569415761" sldId="262"/>
            <ac:graphicFrameMk id="5" creationId="{38C11DE0-DC8D-4562-8D3C-C0F85390A08F}"/>
          </ac:graphicFrameMkLst>
        </pc:graphicFrameChg>
        <pc:graphicFrameChg chg="add mod">
          <ac:chgData name="ＬＩ Ｑｉ(gr0517rs)" userId="S::gr0517rs@ed.ritsumei.ac.jp::2363cff8-0ab3-47df-9e18-dc2a0f125649" providerId="AD" clId="Web-{0F71570B-23B9-ABAA-D144-BD5C37044A08}" dt="2021-11-17T15:58:33.639" v="2" actId="1076"/>
          <ac:graphicFrameMkLst>
            <pc:docMk/>
            <pc:sldMk cId="3569415761" sldId="262"/>
            <ac:graphicFrameMk id="6" creationId="{843ABA49-957D-4479-AB7E-C3F9EA301849}"/>
          </ac:graphicFrameMkLst>
        </pc:graphicFrameChg>
      </pc:sldChg>
    </pc:docChg>
  </pc:docChgLst>
  <pc:docChgLst>
    <pc:chgData name="ＬＩ Ｑｉ(gr0517rs)" userId="2363cff8-0ab3-47df-9e18-dc2a0f125649" providerId="ADAL" clId="{5CA8CE7D-DF4C-4C6A-A8DF-95B51914D387}"/>
    <pc:docChg chg="undo custSel addSld modSld sldOrd">
      <pc:chgData name="ＬＩ Ｑｉ(gr0517rs)" userId="2363cff8-0ab3-47df-9e18-dc2a0f125649" providerId="ADAL" clId="{5CA8CE7D-DF4C-4C6A-A8DF-95B51914D387}" dt="2021-11-17T15:57:52.391" v="641" actId="478"/>
      <pc:docMkLst>
        <pc:docMk/>
      </pc:docMkLst>
      <pc:sldChg chg="modSp mod">
        <pc:chgData name="ＬＩ Ｑｉ(gr0517rs)" userId="2363cff8-0ab3-47df-9e18-dc2a0f125649" providerId="ADAL" clId="{5CA8CE7D-DF4C-4C6A-A8DF-95B51914D387}" dt="2021-11-17T14:35:01.866" v="44" actId="403"/>
        <pc:sldMkLst>
          <pc:docMk/>
          <pc:sldMk cId="703088496" sldId="256"/>
        </pc:sldMkLst>
        <pc:spChg chg="mod">
          <ac:chgData name="ＬＩ Ｑｉ(gr0517rs)" userId="2363cff8-0ab3-47df-9e18-dc2a0f125649" providerId="ADAL" clId="{5CA8CE7D-DF4C-4C6A-A8DF-95B51914D387}" dt="2021-11-17T14:34:46.316" v="41" actId="2711"/>
          <ac:spMkLst>
            <pc:docMk/>
            <pc:sldMk cId="703088496" sldId="256"/>
            <ac:spMk id="2" creationId="{00000000-0000-0000-0000-000000000000}"/>
          </ac:spMkLst>
        </pc:spChg>
        <pc:spChg chg="mod">
          <ac:chgData name="ＬＩ Ｑｉ(gr0517rs)" userId="2363cff8-0ab3-47df-9e18-dc2a0f125649" providerId="ADAL" clId="{5CA8CE7D-DF4C-4C6A-A8DF-95B51914D387}" dt="2021-11-17T14:35:01.866" v="44" actId="403"/>
          <ac:spMkLst>
            <pc:docMk/>
            <pc:sldMk cId="703088496" sldId="256"/>
            <ac:spMk id="3" creationId="{00000000-0000-0000-0000-000000000000}"/>
          </ac:spMkLst>
        </pc:spChg>
      </pc:sldChg>
      <pc:sldChg chg="addSp delSp modSp new mod">
        <pc:chgData name="ＬＩ Ｑｉ(gr0517rs)" userId="2363cff8-0ab3-47df-9e18-dc2a0f125649" providerId="ADAL" clId="{5CA8CE7D-DF4C-4C6A-A8DF-95B51914D387}" dt="2021-11-17T14:44:37.860" v="68" actId="1076"/>
        <pc:sldMkLst>
          <pc:docMk/>
          <pc:sldMk cId="2564496809" sldId="257"/>
        </pc:sldMkLst>
        <pc:spChg chg="mod">
          <ac:chgData name="ＬＩ Ｑｉ(gr0517rs)" userId="2363cff8-0ab3-47df-9e18-dc2a0f125649" providerId="ADAL" clId="{5CA8CE7D-DF4C-4C6A-A8DF-95B51914D387}" dt="2021-11-17T14:38:11.127" v="62" actId="20577"/>
          <ac:spMkLst>
            <pc:docMk/>
            <pc:sldMk cId="2564496809" sldId="257"/>
            <ac:spMk id="2" creationId="{69BD0ABE-19AD-40DF-AF19-B4C12A2581CE}"/>
          </ac:spMkLst>
        </pc:spChg>
        <pc:spChg chg="del">
          <ac:chgData name="ＬＩ Ｑｉ(gr0517rs)" userId="2363cff8-0ab3-47df-9e18-dc2a0f125649" providerId="ADAL" clId="{5CA8CE7D-DF4C-4C6A-A8DF-95B51914D387}" dt="2021-11-17T14:37:06.622" v="47" actId="931"/>
          <ac:spMkLst>
            <pc:docMk/>
            <pc:sldMk cId="2564496809" sldId="257"/>
            <ac:spMk id="3" creationId="{F243D332-13BB-4F2D-BBF1-348F86C814FB}"/>
          </ac:spMkLst>
        </pc:spChg>
        <pc:picChg chg="add mod modCrop">
          <ac:chgData name="ＬＩ Ｑｉ(gr0517rs)" userId="2363cff8-0ab3-47df-9e18-dc2a0f125649" providerId="ADAL" clId="{5CA8CE7D-DF4C-4C6A-A8DF-95B51914D387}" dt="2021-11-17T14:44:37.860" v="68" actId="1076"/>
          <ac:picMkLst>
            <pc:docMk/>
            <pc:sldMk cId="2564496809" sldId="257"/>
            <ac:picMk id="5" creationId="{03137791-4E94-48C9-91C6-01D82536F469}"/>
          </ac:picMkLst>
        </pc:picChg>
      </pc:sldChg>
      <pc:sldChg chg="addSp delSp modSp new mod">
        <pc:chgData name="ＬＩ Ｑｉ(gr0517rs)" userId="2363cff8-0ab3-47df-9e18-dc2a0f125649" providerId="ADAL" clId="{5CA8CE7D-DF4C-4C6A-A8DF-95B51914D387}" dt="2021-11-17T14:56:14.514" v="197" actId="1076"/>
        <pc:sldMkLst>
          <pc:docMk/>
          <pc:sldMk cId="492338469" sldId="258"/>
        </pc:sldMkLst>
        <pc:spChg chg="mod">
          <ac:chgData name="ＬＩ Ｑｉ(gr0517rs)" userId="2363cff8-0ab3-47df-9e18-dc2a0f125649" providerId="ADAL" clId="{5CA8CE7D-DF4C-4C6A-A8DF-95B51914D387}" dt="2021-11-17T14:47:11.185" v="98"/>
          <ac:spMkLst>
            <pc:docMk/>
            <pc:sldMk cId="492338469" sldId="258"/>
            <ac:spMk id="2" creationId="{365061B7-67E4-4276-84F3-2A225C017E23}"/>
          </ac:spMkLst>
        </pc:spChg>
        <pc:spChg chg="mod">
          <ac:chgData name="ＬＩ Ｑｉ(gr0517rs)" userId="2363cff8-0ab3-47df-9e18-dc2a0f125649" providerId="ADAL" clId="{5CA8CE7D-DF4C-4C6A-A8DF-95B51914D387}" dt="2021-11-17T14:48:37.286" v="110" actId="20577"/>
          <ac:spMkLst>
            <pc:docMk/>
            <pc:sldMk cId="492338469" sldId="258"/>
            <ac:spMk id="3" creationId="{873502F9-5822-41D9-BB99-69CAD193D407}"/>
          </ac:spMkLst>
        </pc:spChg>
        <pc:spChg chg="add mod">
          <ac:chgData name="ＬＩ Ｑｉ(gr0517rs)" userId="2363cff8-0ab3-47df-9e18-dc2a0f125649" providerId="ADAL" clId="{5CA8CE7D-DF4C-4C6A-A8DF-95B51914D387}" dt="2021-11-17T14:49:28.842" v="112" actId="1076"/>
          <ac:spMkLst>
            <pc:docMk/>
            <pc:sldMk cId="492338469" sldId="258"/>
            <ac:spMk id="4" creationId="{748A025E-5A66-4D06-A885-298AEAA382EA}"/>
          </ac:spMkLst>
        </pc:spChg>
        <pc:spChg chg="add mod">
          <ac:chgData name="ＬＩ Ｑｉ(gr0517rs)" userId="2363cff8-0ab3-47df-9e18-dc2a0f125649" providerId="ADAL" clId="{5CA8CE7D-DF4C-4C6A-A8DF-95B51914D387}" dt="2021-11-17T14:51:57.071" v="140" actId="14100"/>
          <ac:spMkLst>
            <pc:docMk/>
            <pc:sldMk cId="492338469" sldId="258"/>
            <ac:spMk id="22" creationId="{7284A930-539F-4334-A3F9-FCA0036FDB16}"/>
          </ac:spMkLst>
        </pc:spChg>
        <pc:spChg chg="add mod">
          <ac:chgData name="ＬＩ Ｑｉ(gr0517rs)" userId="2363cff8-0ab3-47df-9e18-dc2a0f125649" providerId="ADAL" clId="{5CA8CE7D-DF4C-4C6A-A8DF-95B51914D387}" dt="2021-11-17T14:52:43.825" v="148" actId="20577"/>
          <ac:spMkLst>
            <pc:docMk/>
            <pc:sldMk cId="492338469" sldId="258"/>
            <ac:spMk id="23" creationId="{734C9FFA-20F7-41E3-9F35-F49A1C9A5829}"/>
          </ac:spMkLst>
        </pc:spChg>
        <pc:spChg chg="add mod">
          <ac:chgData name="ＬＩ Ｑｉ(gr0517rs)" userId="2363cff8-0ab3-47df-9e18-dc2a0f125649" providerId="ADAL" clId="{5CA8CE7D-DF4C-4C6A-A8DF-95B51914D387}" dt="2021-11-17T14:52:56.921" v="156" actId="20577"/>
          <ac:spMkLst>
            <pc:docMk/>
            <pc:sldMk cId="492338469" sldId="258"/>
            <ac:spMk id="24" creationId="{18B44625-7994-411E-BA79-98D276B26DFF}"/>
          </ac:spMkLst>
        </pc:spChg>
        <pc:spChg chg="add mod">
          <ac:chgData name="ＬＩ Ｑｉ(gr0517rs)" userId="2363cff8-0ab3-47df-9e18-dc2a0f125649" providerId="ADAL" clId="{5CA8CE7D-DF4C-4C6A-A8DF-95B51914D387}" dt="2021-11-17T14:52:52.337" v="154" actId="20577"/>
          <ac:spMkLst>
            <pc:docMk/>
            <pc:sldMk cId="492338469" sldId="258"/>
            <ac:spMk id="25" creationId="{905866DE-94A1-403F-B0CD-A737475CC166}"/>
          </ac:spMkLst>
        </pc:spChg>
        <pc:spChg chg="add mod">
          <ac:chgData name="ＬＩ Ｑｉ(gr0517rs)" userId="2363cff8-0ab3-47df-9e18-dc2a0f125649" providerId="ADAL" clId="{5CA8CE7D-DF4C-4C6A-A8DF-95B51914D387}" dt="2021-11-17T14:54:35.057" v="190" actId="947"/>
          <ac:spMkLst>
            <pc:docMk/>
            <pc:sldMk cId="492338469" sldId="258"/>
            <ac:spMk id="26" creationId="{47D2803B-E327-4CBD-9083-DDD649340EBB}"/>
          </ac:spMkLst>
        </pc:spChg>
        <pc:spChg chg="add mod">
          <ac:chgData name="ＬＩ Ｑｉ(gr0517rs)" userId="2363cff8-0ab3-47df-9e18-dc2a0f125649" providerId="ADAL" clId="{5CA8CE7D-DF4C-4C6A-A8DF-95B51914D387}" dt="2021-11-17T14:53:41.937" v="175" actId="20577"/>
          <ac:spMkLst>
            <pc:docMk/>
            <pc:sldMk cId="492338469" sldId="258"/>
            <ac:spMk id="27" creationId="{221FBBD4-730C-4D70-8CC1-B7ACD682B41B}"/>
          </ac:spMkLst>
        </pc:spChg>
        <pc:spChg chg="add mod">
          <ac:chgData name="ＬＩ Ｑｉ(gr0517rs)" userId="2363cff8-0ab3-47df-9e18-dc2a0f125649" providerId="ADAL" clId="{5CA8CE7D-DF4C-4C6A-A8DF-95B51914D387}" dt="2021-11-17T14:53:50.265" v="179" actId="20577"/>
          <ac:spMkLst>
            <pc:docMk/>
            <pc:sldMk cId="492338469" sldId="258"/>
            <ac:spMk id="28" creationId="{F6357CA7-B742-4D78-A25D-4AFF6EF2F302}"/>
          </ac:spMkLst>
        </pc:spChg>
        <pc:spChg chg="add mod">
          <ac:chgData name="ＬＩ Ｑｉ(gr0517rs)" userId="2363cff8-0ab3-47df-9e18-dc2a0f125649" providerId="ADAL" clId="{5CA8CE7D-DF4C-4C6A-A8DF-95B51914D387}" dt="2021-11-17T14:53:54.249" v="181" actId="20577"/>
          <ac:spMkLst>
            <pc:docMk/>
            <pc:sldMk cId="492338469" sldId="258"/>
            <ac:spMk id="29" creationId="{79D61ACC-8AD8-4D9B-A5E5-86CF44678A54}"/>
          </ac:spMkLst>
        </pc:spChg>
        <pc:spChg chg="add mod">
          <ac:chgData name="ＬＩ Ｑｉ(gr0517rs)" userId="2363cff8-0ab3-47df-9e18-dc2a0f125649" providerId="ADAL" clId="{5CA8CE7D-DF4C-4C6A-A8DF-95B51914D387}" dt="2021-11-17T14:56:14.514" v="197" actId="1076"/>
          <ac:spMkLst>
            <pc:docMk/>
            <pc:sldMk cId="492338469" sldId="258"/>
            <ac:spMk id="33" creationId="{5170DA6A-9E21-4FD7-9DC4-FAAED30D1EB8}"/>
          </ac:spMkLst>
        </pc:spChg>
        <pc:spChg chg="add mod">
          <ac:chgData name="ＬＩ Ｑｉ(gr0517rs)" userId="2363cff8-0ab3-47df-9e18-dc2a0f125649" providerId="ADAL" clId="{5CA8CE7D-DF4C-4C6A-A8DF-95B51914D387}" dt="2021-11-17T14:55:05.699" v="194" actId="1076"/>
          <ac:spMkLst>
            <pc:docMk/>
            <pc:sldMk cId="492338469" sldId="258"/>
            <ac:spMk id="36" creationId="{D8925E7F-5E7F-4D0D-A8F1-9A9CF62F1905}"/>
          </ac:spMkLst>
        </pc:spChg>
        <pc:spChg chg="add">
          <ac:chgData name="ＬＩ Ｑｉ(gr0517rs)" userId="2363cff8-0ab3-47df-9e18-dc2a0f125649" providerId="ADAL" clId="{5CA8CE7D-DF4C-4C6A-A8DF-95B51914D387}" dt="2021-11-17T14:55:21.001" v="196" actId="11529"/>
          <ac:spMkLst>
            <pc:docMk/>
            <pc:sldMk cId="492338469" sldId="258"/>
            <ac:spMk id="37" creationId="{35AC8D9D-C297-4205-88B3-89B2ADF9F121}"/>
          </ac:spMkLst>
        </pc:spChg>
        <pc:cxnChg chg="add mod">
          <ac:chgData name="ＬＩ Ｑｉ(gr0517rs)" userId="2363cff8-0ab3-47df-9e18-dc2a0f125649" providerId="ADAL" clId="{5CA8CE7D-DF4C-4C6A-A8DF-95B51914D387}" dt="2021-11-17T14:50:22.763" v="127" actId="14100"/>
          <ac:cxnSpMkLst>
            <pc:docMk/>
            <pc:sldMk cId="492338469" sldId="258"/>
            <ac:cxnSpMk id="6" creationId="{B895493F-B474-46A6-B853-14F325CD0C79}"/>
          </ac:cxnSpMkLst>
        </pc:cxnChg>
        <pc:cxnChg chg="add mod">
          <ac:chgData name="ＬＩ Ｑｉ(gr0517rs)" userId="2363cff8-0ab3-47df-9e18-dc2a0f125649" providerId="ADAL" clId="{5CA8CE7D-DF4C-4C6A-A8DF-95B51914D387}" dt="2021-11-17T14:50:28.264" v="128" actId="14100"/>
          <ac:cxnSpMkLst>
            <pc:docMk/>
            <pc:sldMk cId="492338469" sldId="258"/>
            <ac:cxnSpMk id="8" creationId="{62D97DFE-8DFA-47E1-843B-51E613E317D3}"/>
          </ac:cxnSpMkLst>
        </pc:cxnChg>
        <pc:cxnChg chg="add mod">
          <ac:chgData name="ＬＩ Ｑｉ(gr0517rs)" userId="2363cff8-0ab3-47df-9e18-dc2a0f125649" providerId="ADAL" clId="{5CA8CE7D-DF4C-4C6A-A8DF-95B51914D387}" dt="2021-11-17T14:50:32.782" v="130" actId="14100"/>
          <ac:cxnSpMkLst>
            <pc:docMk/>
            <pc:sldMk cId="492338469" sldId="258"/>
            <ac:cxnSpMk id="9" creationId="{E8EF4EB0-C4CC-417D-BC95-DC4FC49C48B3}"/>
          </ac:cxnSpMkLst>
        </pc:cxnChg>
        <pc:cxnChg chg="add mod">
          <ac:chgData name="ＬＩ Ｑｉ(gr0517rs)" userId="2363cff8-0ab3-47df-9e18-dc2a0f125649" providerId="ADAL" clId="{5CA8CE7D-DF4C-4C6A-A8DF-95B51914D387}" dt="2021-11-17T14:50:20.324" v="126" actId="14100"/>
          <ac:cxnSpMkLst>
            <pc:docMk/>
            <pc:sldMk cId="492338469" sldId="258"/>
            <ac:cxnSpMk id="15" creationId="{C2043847-78E1-442D-BD4E-91D926D34ACA}"/>
          </ac:cxnSpMkLst>
        </pc:cxnChg>
        <pc:cxnChg chg="add mod">
          <ac:chgData name="ＬＩ Ｑｉ(gr0517rs)" userId="2363cff8-0ab3-47df-9e18-dc2a0f125649" providerId="ADAL" clId="{5CA8CE7D-DF4C-4C6A-A8DF-95B51914D387}" dt="2021-11-17T14:54:09.156" v="183" actId="14100"/>
          <ac:cxnSpMkLst>
            <pc:docMk/>
            <pc:sldMk cId="492338469" sldId="258"/>
            <ac:cxnSpMk id="31" creationId="{E245459D-F817-408B-B3D4-1B533C747E4E}"/>
          </ac:cxnSpMkLst>
        </pc:cxnChg>
        <pc:cxnChg chg="add del">
          <ac:chgData name="ＬＩ Ｑｉ(gr0517rs)" userId="2363cff8-0ab3-47df-9e18-dc2a0f125649" providerId="ADAL" clId="{5CA8CE7D-DF4C-4C6A-A8DF-95B51914D387}" dt="2021-11-17T14:55:07.825" v="195" actId="478"/>
          <ac:cxnSpMkLst>
            <pc:docMk/>
            <pc:sldMk cId="492338469" sldId="258"/>
            <ac:cxnSpMk id="35" creationId="{6CBC6287-3E81-470A-83BA-8C801E6869FC}"/>
          </ac:cxnSpMkLst>
        </pc:cxnChg>
      </pc:sldChg>
      <pc:sldChg chg="addSp delSp modSp mod">
        <pc:chgData name="ＬＩ Ｑｉ(gr0517rs)" userId="2363cff8-0ab3-47df-9e18-dc2a0f125649" providerId="ADAL" clId="{5CA8CE7D-DF4C-4C6A-A8DF-95B51914D387}" dt="2021-11-17T15:13:41.813" v="348" actId="20577"/>
        <pc:sldMkLst>
          <pc:docMk/>
          <pc:sldMk cId="4118064282" sldId="259"/>
        </pc:sldMkLst>
        <pc:spChg chg="mod">
          <ac:chgData name="ＬＩ Ｑｉ(gr0517rs)" userId="2363cff8-0ab3-47df-9e18-dc2a0f125649" providerId="ADAL" clId="{5CA8CE7D-DF4C-4C6A-A8DF-95B51914D387}" dt="2021-11-17T15:13:28.374" v="340" actId="207"/>
          <ac:spMkLst>
            <pc:docMk/>
            <pc:sldMk cId="4118064282" sldId="259"/>
            <ac:spMk id="3" creationId="{873502F9-5822-41D9-BB99-69CAD193D407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4" creationId="{748A025E-5A66-4D06-A885-298AEAA382EA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22" creationId="{7284A930-539F-4334-A3F9-FCA0036FDB16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23" creationId="{734C9FFA-20F7-41E3-9F35-F49A1C9A5829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24" creationId="{18B44625-7994-411E-BA79-98D276B26DFF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25" creationId="{905866DE-94A1-403F-B0CD-A737475CC166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26" creationId="{47D2803B-E327-4CBD-9083-DDD649340EBB}"/>
          </ac:spMkLst>
        </pc:spChg>
        <pc:spChg chg="mod">
          <ac:chgData name="ＬＩ Ｑｉ(gr0517rs)" userId="2363cff8-0ab3-47df-9e18-dc2a0f125649" providerId="ADAL" clId="{5CA8CE7D-DF4C-4C6A-A8DF-95B51914D387}" dt="2021-11-17T15:13:35.755" v="342" actId="20577"/>
          <ac:spMkLst>
            <pc:docMk/>
            <pc:sldMk cId="4118064282" sldId="259"/>
            <ac:spMk id="27" creationId="{221FBBD4-730C-4D70-8CC1-B7ACD682B41B}"/>
          </ac:spMkLst>
        </pc:spChg>
        <pc:spChg chg="mod">
          <ac:chgData name="ＬＩ Ｑｉ(gr0517rs)" userId="2363cff8-0ab3-47df-9e18-dc2a0f125649" providerId="ADAL" clId="{5CA8CE7D-DF4C-4C6A-A8DF-95B51914D387}" dt="2021-11-17T15:13:37.180" v="343" actId="20577"/>
          <ac:spMkLst>
            <pc:docMk/>
            <pc:sldMk cId="4118064282" sldId="259"/>
            <ac:spMk id="28" creationId="{F6357CA7-B742-4D78-A25D-4AFF6EF2F302}"/>
          </ac:spMkLst>
        </pc:spChg>
        <pc:spChg chg="mod">
          <ac:chgData name="ＬＩ Ｑｉ(gr0517rs)" userId="2363cff8-0ab3-47df-9e18-dc2a0f125649" providerId="ADAL" clId="{5CA8CE7D-DF4C-4C6A-A8DF-95B51914D387}" dt="2021-11-17T15:13:38.932" v="344" actId="20577"/>
          <ac:spMkLst>
            <pc:docMk/>
            <pc:sldMk cId="4118064282" sldId="259"/>
            <ac:spMk id="29" creationId="{79D61ACC-8AD8-4D9B-A5E5-86CF44678A54}"/>
          </ac:spMkLst>
        </pc:spChg>
        <pc:spChg chg="mod">
          <ac:chgData name="ＬＩ Ｑｉ(gr0517rs)" userId="2363cff8-0ab3-47df-9e18-dc2a0f125649" providerId="ADAL" clId="{5CA8CE7D-DF4C-4C6A-A8DF-95B51914D387}" dt="2021-11-17T15:13:34.428" v="341" actId="20577"/>
          <ac:spMkLst>
            <pc:docMk/>
            <pc:sldMk cId="4118064282" sldId="259"/>
            <ac:spMk id="33" creationId="{5170DA6A-9E21-4FD7-9DC4-FAAED30D1EB8}"/>
          </ac:spMkLst>
        </pc:spChg>
        <pc:spChg chg="mod">
          <ac:chgData name="ＬＩ Ｑｉ(gr0517rs)" userId="2363cff8-0ab3-47df-9e18-dc2a0f125649" providerId="ADAL" clId="{5CA8CE7D-DF4C-4C6A-A8DF-95B51914D387}" dt="2021-11-17T15:13:41.813" v="348" actId="20577"/>
          <ac:spMkLst>
            <pc:docMk/>
            <pc:sldMk cId="4118064282" sldId="259"/>
            <ac:spMk id="36" creationId="{D8925E7F-5E7F-4D0D-A8F1-9A9CF62F1905}"/>
          </ac:spMkLst>
        </pc:spChg>
        <pc:spChg chg="mod">
          <ac:chgData name="ＬＩ Ｑｉ(gr0517rs)" userId="2363cff8-0ab3-47df-9e18-dc2a0f125649" providerId="ADAL" clId="{5CA8CE7D-DF4C-4C6A-A8DF-95B51914D387}" dt="2021-11-17T15:03:04.372" v="214" actId="1076"/>
          <ac:spMkLst>
            <pc:docMk/>
            <pc:sldMk cId="4118064282" sldId="259"/>
            <ac:spMk id="37" creationId="{35AC8D9D-C297-4205-88B3-89B2ADF9F121}"/>
          </ac:spMkLst>
        </pc:spChg>
        <pc:graphicFrameChg chg="add mod modGraphic">
          <ac:chgData name="ＬＩ Ｑｉ(gr0517rs)" userId="2363cff8-0ab3-47df-9e18-dc2a0f125649" providerId="ADAL" clId="{5CA8CE7D-DF4C-4C6A-A8DF-95B51914D387}" dt="2021-11-17T15:08:28.335" v="307" actId="207"/>
          <ac:graphicFrameMkLst>
            <pc:docMk/>
            <pc:sldMk cId="4118064282" sldId="259"/>
            <ac:graphicFrameMk id="10" creationId="{51AF92F0-109B-44F2-8017-34B44ED6573B}"/>
          </ac:graphicFrameMkLst>
        </pc:graphicFrameChg>
        <pc:picChg chg="add del mod">
          <ac:chgData name="ＬＩ Ｑｉ(gr0517rs)" userId="2363cff8-0ab3-47df-9e18-dc2a0f125649" providerId="ADAL" clId="{5CA8CE7D-DF4C-4C6A-A8DF-95B51914D387}" dt="2021-11-17T15:06:19.840" v="264" actId="478"/>
          <ac:picMkLst>
            <pc:docMk/>
            <pc:sldMk cId="4118064282" sldId="259"/>
            <ac:picMk id="7" creationId="{AEAF9E11-38B5-4B1D-A1AB-BA0C70339463}"/>
          </ac:picMkLst>
        </pc:picChg>
        <pc:picChg chg="add mod">
          <ac:chgData name="ＬＩ Ｑｉ(gr0517rs)" userId="2363cff8-0ab3-47df-9e18-dc2a0f125649" providerId="ADAL" clId="{5CA8CE7D-DF4C-4C6A-A8DF-95B51914D387}" dt="2021-11-17T15:03:47.602" v="218" actId="1076"/>
          <ac:picMkLst>
            <pc:docMk/>
            <pc:sldMk cId="4118064282" sldId="259"/>
            <ac:picMk id="1026" creationId="{D5CC49EB-19A5-46C4-B4C9-BF633DC51A5B}"/>
          </ac:picMkLst>
        </pc:picChg>
        <pc:cxnChg chg="mod">
          <ac:chgData name="ＬＩ Ｑｉ(gr0517rs)" userId="2363cff8-0ab3-47df-9e18-dc2a0f125649" providerId="ADAL" clId="{5CA8CE7D-DF4C-4C6A-A8DF-95B51914D387}" dt="2021-11-17T15:03:04.372" v="214" actId="1076"/>
          <ac:cxnSpMkLst>
            <pc:docMk/>
            <pc:sldMk cId="4118064282" sldId="259"/>
            <ac:cxnSpMk id="6" creationId="{B895493F-B474-46A6-B853-14F325CD0C79}"/>
          </ac:cxnSpMkLst>
        </pc:cxnChg>
        <pc:cxnChg chg="mod">
          <ac:chgData name="ＬＩ Ｑｉ(gr0517rs)" userId="2363cff8-0ab3-47df-9e18-dc2a0f125649" providerId="ADAL" clId="{5CA8CE7D-DF4C-4C6A-A8DF-95B51914D387}" dt="2021-11-17T15:03:04.372" v="214" actId="1076"/>
          <ac:cxnSpMkLst>
            <pc:docMk/>
            <pc:sldMk cId="4118064282" sldId="259"/>
            <ac:cxnSpMk id="8" creationId="{62D97DFE-8DFA-47E1-843B-51E613E317D3}"/>
          </ac:cxnSpMkLst>
        </pc:cxnChg>
        <pc:cxnChg chg="mod">
          <ac:chgData name="ＬＩ Ｑｉ(gr0517rs)" userId="2363cff8-0ab3-47df-9e18-dc2a0f125649" providerId="ADAL" clId="{5CA8CE7D-DF4C-4C6A-A8DF-95B51914D387}" dt="2021-11-17T15:03:04.372" v="214" actId="1076"/>
          <ac:cxnSpMkLst>
            <pc:docMk/>
            <pc:sldMk cId="4118064282" sldId="259"/>
            <ac:cxnSpMk id="9" creationId="{E8EF4EB0-C4CC-417D-BC95-DC4FC49C48B3}"/>
          </ac:cxnSpMkLst>
        </pc:cxnChg>
        <pc:cxnChg chg="mod">
          <ac:chgData name="ＬＩ Ｑｉ(gr0517rs)" userId="2363cff8-0ab3-47df-9e18-dc2a0f125649" providerId="ADAL" clId="{5CA8CE7D-DF4C-4C6A-A8DF-95B51914D387}" dt="2021-11-17T15:03:04.372" v="214" actId="1076"/>
          <ac:cxnSpMkLst>
            <pc:docMk/>
            <pc:sldMk cId="4118064282" sldId="259"/>
            <ac:cxnSpMk id="15" creationId="{C2043847-78E1-442D-BD4E-91D926D34ACA}"/>
          </ac:cxnSpMkLst>
        </pc:cxnChg>
        <pc:cxnChg chg="mod">
          <ac:chgData name="ＬＩ Ｑｉ(gr0517rs)" userId="2363cff8-0ab3-47df-9e18-dc2a0f125649" providerId="ADAL" clId="{5CA8CE7D-DF4C-4C6A-A8DF-95B51914D387}" dt="2021-11-17T15:03:04.372" v="214" actId="1076"/>
          <ac:cxnSpMkLst>
            <pc:docMk/>
            <pc:sldMk cId="4118064282" sldId="259"/>
            <ac:cxnSpMk id="31" creationId="{E245459D-F817-408B-B3D4-1B533C747E4E}"/>
          </ac:cxnSpMkLst>
        </pc:cxnChg>
      </pc:sldChg>
      <pc:sldChg chg="addSp delSp modSp new mod">
        <pc:chgData name="ＬＩ Ｑｉ(gr0517rs)" userId="2363cff8-0ab3-47df-9e18-dc2a0f125649" providerId="ADAL" clId="{5CA8CE7D-DF4C-4C6A-A8DF-95B51914D387}" dt="2021-11-17T15:19:55.339" v="447" actId="1076"/>
        <pc:sldMkLst>
          <pc:docMk/>
          <pc:sldMk cId="4049240183" sldId="260"/>
        </pc:sldMkLst>
        <pc:spChg chg="mod">
          <ac:chgData name="ＬＩ Ｑｉ(gr0517rs)" userId="2363cff8-0ab3-47df-9e18-dc2a0f125649" providerId="ADAL" clId="{5CA8CE7D-DF4C-4C6A-A8DF-95B51914D387}" dt="2021-11-17T15:13:55.454" v="350"/>
          <ac:spMkLst>
            <pc:docMk/>
            <pc:sldMk cId="4049240183" sldId="260"/>
            <ac:spMk id="2" creationId="{EBA0FD7D-F5EB-43DB-9673-0B480A27C443}"/>
          </ac:spMkLst>
        </pc:spChg>
        <pc:spChg chg="del">
          <ac:chgData name="ＬＩ Ｑｉ(gr0517rs)" userId="2363cff8-0ab3-47df-9e18-dc2a0f125649" providerId="ADAL" clId="{5CA8CE7D-DF4C-4C6A-A8DF-95B51914D387}" dt="2021-11-17T15:14:48.124" v="351"/>
          <ac:spMkLst>
            <pc:docMk/>
            <pc:sldMk cId="4049240183" sldId="260"/>
            <ac:spMk id="3" creationId="{E628D88A-8DFC-4B4E-BCEC-238AC69FDE8F}"/>
          </ac:spMkLst>
        </pc:spChg>
        <pc:spChg chg="add del mod">
          <ac:chgData name="ＬＩ Ｑｉ(gr0517rs)" userId="2363cff8-0ab3-47df-9e18-dc2a0f125649" providerId="ADAL" clId="{5CA8CE7D-DF4C-4C6A-A8DF-95B51914D387}" dt="2021-11-17T15:18:32.584" v="355" actId="931"/>
          <ac:spMkLst>
            <pc:docMk/>
            <pc:sldMk cId="4049240183" sldId="260"/>
            <ac:spMk id="4" creationId="{A3EF635B-73C3-4EB8-BF59-8868FFE2601E}"/>
          </ac:spMkLst>
        </pc:spChg>
        <pc:spChg chg="add mod">
          <ac:chgData name="ＬＩ Ｑｉ(gr0517rs)" userId="2363cff8-0ab3-47df-9e18-dc2a0f125649" providerId="ADAL" clId="{5CA8CE7D-DF4C-4C6A-A8DF-95B51914D387}" dt="2021-11-17T15:19:55.339" v="447" actId="1076"/>
          <ac:spMkLst>
            <pc:docMk/>
            <pc:sldMk cId="4049240183" sldId="260"/>
            <ac:spMk id="7" creationId="{F62EEA5F-97E4-4724-B59F-51BFC7DC3E2F}"/>
          </ac:spMkLst>
        </pc:spChg>
        <pc:picChg chg="add mod">
          <ac:chgData name="ＬＩ Ｑｉ(gr0517rs)" userId="2363cff8-0ab3-47df-9e18-dc2a0f125649" providerId="ADAL" clId="{5CA8CE7D-DF4C-4C6A-A8DF-95B51914D387}" dt="2021-11-17T15:19:38.568" v="439" actId="1076"/>
          <ac:picMkLst>
            <pc:docMk/>
            <pc:sldMk cId="4049240183" sldId="260"/>
            <ac:picMk id="6" creationId="{D487259E-2EC2-4AD2-B3DC-AF7CF91313CF}"/>
          </ac:picMkLst>
        </pc:picChg>
        <pc:picChg chg="add del mod">
          <ac:chgData name="ＬＩ Ｑｉ(gr0517rs)" userId="2363cff8-0ab3-47df-9e18-dc2a0f125649" providerId="ADAL" clId="{5CA8CE7D-DF4C-4C6A-A8DF-95B51914D387}" dt="2021-11-17T15:16:53.360" v="354" actId="478"/>
          <ac:picMkLst>
            <pc:docMk/>
            <pc:sldMk cId="4049240183" sldId="260"/>
            <ac:picMk id="2050" creationId="{58A53E64-5A40-4FE8-BCF4-E92B97F6B293}"/>
          </ac:picMkLst>
        </pc:picChg>
      </pc:sldChg>
      <pc:sldChg chg="addSp delSp modSp new mod ord modAnim">
        <pc:chgData name="ＬＩ Ｑｉ(gr0517rs)" userId="2363cff8-0ab3-47df-9e18-dc2a0f125649" providerId="ADAL" clId="{5CA8CE7D-DF4C-4C6A-A8DF-95B51914D387}" dt="2021-11-17T15:35:08.171" v="595"/>
        <pc:sldMkLst>
          <pc:docMk/>
          <pc:sldMk cId="3636124073" sldId="261"/>
        </pc:sldMkLst>
        <pc:spChg chg="mod">
          <ac:chgData name="ＬＩ Ｑｉ(gr0517rs)" userId="2363cff8-0ab3-47df-9e18-dc2a0f125649" providerId="ADAL" clId="{5CA8CE7D-DF4C-4C6A-A8DF-95B51914D387}" dt="2021-11-17T15:22:44.717" v="493" actId="20577"/>
          <ac:spMkLst>
            <pc:docMk/>
            <pc:sldMk cId="3636124073" sldId="261"/>
            <ac:spMk id="2" creationId="{D8F8763A-05A7-4FF4-A6C7-3FB55FC09984}"/>
          </ac:spMkLst>
        </pc:spChg>
        <pc:spChg chg="del">
          <ac:chgData name="ＬＩ Ｑｉ(gr0517rs)" userId="2363cff8-0ab3-47df-9e18-dc2a0f125649" providerId="ADAL" clId="{5CA8CE7D-DF4C-4C6A-A8DF-95B51914D387}" dt="2021-11-17T15:26:27.522" v="494" actId="931"/>
          <ac:spMkLst>
            <pc:docMk/>
            <pc:sldMk cId="3636124073" sldId="261"/>
            <ac:spMk id="3" creationId="{6AF0942B-53B2-41DC-A20F-D5DFC0F89FAC}"/>
          </ac:spMkLst>
        </pc:spChg>
        <pc:spChg chg="add del mod">
          <ac:chgData name="ＬＩ Ｑｉ(gr0517rs)" userId="2363cff8-0ab3-47df-9e18-dc2a0f125649" providerId="ADAL" clId="{5CA8CE7D-DF4C-4C6A-A8DF-95B51914D387}" dt="2021-11-17T15:28:02.088" v="500" actId="931"/>
          <ac:spMkLst>
            <pc:docMk/>
            <pc:sldMk cId="3636124073" sldId="261"/>
            <ac:spMk id="7" creationId="{5772F7C7-1C59-4D51-B780-5B55CA763D0A}"/>
          </ac:spMkLst>
        </pc:spChg>
        <pc:spChg chg="add mod">
          <ac:chgData name="ＬＩ Ｑｉ(gr0517rs)" userId="2363cff8-0ab3-47df-9e18-dc2a0f125649" providerId="ADAL" clId="{5CA8CE7D-DF4C-4C6A-A8DF-95B51914D387}" dt="2021-11-17T15:29:04.013" v="542" actId="20577"/>
          <ac:spMkLst>
            <pc:docMk/>
            <pc:sldMk cId="3636124073" sldId="261"/>
            <ac:spMk id="11" creationId="{3FCBF8B2-2EAF-4FB3-9130-47AB6D7A7606}"/>
          </ac:spMkLst>
        </pc:spChg>
        <pc:spChg chg="add mod">
          <ac:chgData name="ＬＩ Ｑｉ(gr0517rs)" userId="2363cff8-0ab3-47df-9e18-dc2a0f125649" providerId="ADAL" clId="{5CA8CE7D-DF4C-4C6A-A8DF-95B51914D387}" dt="2021-11-17T15:34:35.997" v="593" actId="14100"/>
          <ac:spMkLst>
            <pc:docMk/>
            <pc:sldMk cId="3636124073" sldId="261"/>
            <ac:spMk id="13" creationId="{5BEA3594-654B-4ABD-B934-0F5646840EF0}"/>
          </ac:spMkLst>
        </pc:spChg>
        <pc:picChg chg="add del mod">
          <ac:chgData name="ＬＩ Ｑｉ(gr0517rs)" userId="2363cff8-0ab3-47df-9e18-dc2a0f125649" providerId="ADAL" clId="{5CA8CE7D-DF4C-4C6A-A8DF-95B51914D387}" dt="2021-11-17T15:27:59.236" v="499" actId="478"/>
          <ac:picMkLst>
            <pc:docMk/>
            <pc:sldMk cId="3636124073" sldId="261"/>
            <ac:picMk id="5" creationId="{28334FDA-8883-49C0-B3BB-58909DA15E74}"/>
          </ac:picMkLst>
        </pc:picChg>
        <pc:picChg chg="add mod">
          <ac:chgData name="ＬＩ Ｑｉ(gr0517rs)" userId="2363cff8-0ab3-47df-9e18-dc2a0f125649" providerId="ADAL" clId="{5CA8CE7D-DF4C-4C6A-A8DF-95B51914D387}" dt="2021-11-17T15:29:11.341" v="545" actId="1076"/>
          <ac:picMkLst>
            <pc:docMk/>
            <pc:sldMk cId="3636124073" sldId="261"/>
            <ac:picMk id="9" creationId="{B308C4D1-F699-41D7-B4EA-37BAF7D38E96}"/>
          </ac:picMkLst>
        </pc:picChg>
        <pc:picChg chg="add mod">
          <ac:chgData name="ＬＩ Ｑｉ(gr0517rs)" userId="2363cff8-0ab3-47df-9e18-dc2a0f125649" providerId="ADAL" clId="{5CA8CE7D-DF4C-4C6A-A8DF-95B51914D387}" dt="2021-11-17T15:33:10.801" v="549" actId="14100"/>
          <ac:picMkLst>
            <pc:docMk/>
            <pc:sldMk cId="3636124073" sldId="261"/>
            <ac:picMk id="12" creationId="{76DCCAA1-2444-40C0-8BA3-BE03EF9C119B}"/>
          </ac:picMkLst>
        </pc:picChg>
      </pc:sldChg>
      <pc:sldChg chg="addSp delSp modSp new mod">
        <pc:chgData name="ＬＩ Ｑｉ(gr0517rs)" userId="2363cff8-0ab3-47df-9e18-dc2a0f125649" providerId="ADAL" clId="{5CA8CE7D-DF4C-4C6A-A8DF-95B51914D387}" dt="2021-11-17T15:57:52.391" v="641" actId="478"/>
        <pc:sldMkLst>
          <pc:docMk/>
          <pc:sldMk cId="3569415761" sldId="262"/>
        </pc:sldMkLst>
        <pc:spChg chg="mod">
          <ac:chgData name="ＬＩ Ｑｉ(gr0517rs)" userId="2363cff8-0ab3-47df-9e18-dc2a0f125649" providerId="ADAL" clId="{5CA8CE7D-DF4C-4C6A-A8DF-95B51914D387}" dt="2021-11-17T15:36:17.171" v="618" actId="20577"/>
          <ac:spMkLst>
            <pc:docMk/>
            <pc:sldMk cId="3569415761" sldId="262"/>
            <ac:spMk id="2" creationId="{A9DD5204-AF64-44DA-8D60-DD00B0F0B80E}"/>
          </ac:spMkLst>
        </pc:spChg>
        <pc:spChg chg="del">
          <ac:chgData name="ＬＩ Ｑｉ(gr0517rs)" userId="2363cff8-0ab3-47df-9e18-dc2a0f125649" providerId="ADAL" clId="{5CA8CE7D-DF4C-4C6A-A8DF-95B51914D387}" dt="2021-11-17T15:56:50.232" v="619"/>
          <ac:spMkLst>
            <pc:docMk/>
            <pc:sldMk cId="3569415761" sldId="262"/>
            <ac:spMk id="3" creationId="{2D8A2FFB-C113-4880-853F-6D47842EFDE6}"/>
          </ac:spMkLst>
        </pc:spChg>
        <pc:graphicFrameChg chg="add mod modGraphic">
          <ac:chgData name="ＬＩ Ｑｉ(gr0517rs)" userId="2363cff8-0ab3-47df-9e18-dc2a0f125649" providerId="ADAL" clId="{5CA8CE7D-DF4C-4C6A-A8DF-95B51914D387}" dt="2021-11-17T15:57:11.090" v="624" actId="14100"/>
          <ac:graphicFrameMkLst>
            <pc:docMk/>
            <pc:sldMk cId="3569415761" sldId="262"/>
            <ac:graphicFrameMk id="5" creationId="{38C11DE0-DC8D-4562-8D3C-C0F85390A08F}"/>
          </ac:graphicFrameMkLst>
        </pc:graphicFrameChg>
        <pc:picChg chg="add del mod">
          <ac:chgData name="ＬＩ Ｑｉ(gr0517rs)" userId="2363cff8-0ab3-47df-9e18-dc2a0f125649" providerId="ADAL" clId="{5CA8CE7D-DF4C-4C6A-A8DF-95B51914D387}" dt="2021-11-17T15:57:27.063" v="629" actId="478"/>
          <ac:picMkLst>
            <pc:docMk/>
            <pc:sldMk cId="3569415761" sldId="262"/>
            <ac:picMk id="3073" creationId="{1BFD2961-C7FA-4B9F-9858-F8763DCE9B85}"/>
          </ac:picMkLst>
        </pc:picChg>
        <pc:picChg chg="add del">
          <ac:chgData name="ＬＩ Ｑｉ(gr0517rs)" userId="2363cff8-0ab3-47df-9e18-dc2a0f125649" providerId="ADAL" clId="{5CA8CE7D-DF4C-4C6A-A8DF-95B51914D387}" dt="2021-11-17T15:57:27.063" v="629" actId="478"/>
          <ac:picMkLst>
            <pc:docMk/>
            <pc:sldMk cId="3569415761" sldId="262"/>
            <ac:picMk id="3074" creationId="{33941FEB-A4CD-48AE-8758-71015D41D462}"/>
          </ac:picMkLst>
        </pc:picChg>
        <pc:picChg chg="add del mod">
          <ac:chgData name="ＬＩ Ｑｉ(gr0517rs)" userId="2363cff8-0ab3-47df-9e18-dc2a0f125649" providerId="ADAL" clId="{5CA8CE7D-DF4C-4C6A-A8DF-95B51914D387}" dt="2021-11-17T15:57:52.391" v="641" actId="478"/>
          <ac:picMkLst>
            <pc:docMk/>
            <pc:sldMk cId="3569415761" sldId="262"/>
            <ac:picMk id="3075" creationId="{A018B055-D4B7-4ED5-85F6-4628D271C84B}"/>
          </ac:picMkLst>
        </pc:picChg>
        <pc:picChg chg="add del">
          <ac:chgData name="ＬＩ Ｑｉ(gr0517rs)" userId="2363cff8-0ab3-47df-9e18-dc2a0f125649" providerId="ADAL" clId="{5CA8CE7D-DF4C-4C6A-A8DF-95B51914D387}" dt="2021-11-17T15:57:48.855" v="637"/>
          <ac:picMkLst>
            <pc:docMk/>
            <pc:sldMk cId="3569415761" sldId="262"/>
            <ac:picMk id="3076" creationId="{B4A85A15-D022-4E8A-9CC5-9D76EA5C679A}"/>
          </ac:picMkLst>
        </pc:picChg>
        <pc:picChg chg="add del mod">
          <ac:chgData name="ＬＩ Ｑｉ(gr0517rs)" userId="2363cff8-0ab3-47df-9e18-dc2a0f125649" providerId="ADAL" clId="{5CA8CE7D-DF4C-4C6A-A8DF-95B51914D387}" dt="2021-11-17T15:57:51.535" v="640" actId="478"/>
          <ac:picMkLst>
            <pc:docMk/>
            <pc:sldMk cId="3569415761" sldId="262"/>
            <ac:picMk id="3077" creationId="{AC195889-F970-4CF4-80E5-F6C710E7ACE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itsumei365-my.sharepoint.com/personal/gr0517rs_ed_ritsumei_ac_jp/Documents/&#32447;&#24615;&#22238;&#2440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itsumei365-my.sharepoint.com/personal/gr0517rs_ed_ritsumei_ac_jp/Documents/&#32447;&#24615;&#22238;&#24402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9396325459317"/>
          <c:y val="5.0925925925925923E-2"/>
          <c:w val="0.82740048118985132"/>
          <c:h val="0.81693678915135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子供の身長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151</c:v>
                </c:pt>
                <c:pt idx="1">
                  <c:v>164</c:v>
                </c:pt>
                <c:pt idx="2">
                  <c:v>160</c:v>
                </c:pt>
                <c:pt idx="3">
                  <c:v>173</c:v>
                </c:pt>
                <c:pt idx="4">
                  <c:v>182</c:v>
                </c:pt>
                <c:pt idx="5">
                  <c:v>187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163</c:v>
                </c:pt>
                <c:pt idx="1">
                  <c:v>170</c:v>
                </c:pt>
                <c:pt idx="2">
                  <c:v>171</c:v>
                </c:pt>
                <c:pt idx="3">
                  <c:v>172</c:v>
                </c:pt>
                <c:pt idx="4">
                  <c:v>176</c:v>
                </c:pt>
                <c:pt idx="5">
                  <c:v>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E0-4BA4-8B3C-13063A5D8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081808"/>
        <c:axId val="257077648"/>
      </c:scatterChart>
      <c:valAx>
        <c:axId val="257081808"/>
        <c:scaling>
          <c:orientation val="minMax"/>
          <c:min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  <a:cs typeface="Times New Roman" panose="02020603050405020304" pitchFamily="18" charset="0"/>
                  </a:defRPr>
                </a:pPr>
                <a:r>
                  <a:rPr lang="zh-CN"/>
                  <a:t>父親</a:t>
                </a:r>
                <a:r>
                  <a:rPr lang="ja-JP"/>
                  <a:t>の</a:t>
                </a:r>
                <a:r>
                  <a:rPr lang="zh-CN"/>
                  <a:t>身長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MS Mincho" panose="02020609040205080304" pitchFamily="49" charset="-128"/>
                  <a:ea typeface="MS Mincho" panose="02020609040205080304" pitchFamily="49" charset="-128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defRPr>
            </a:pPr>
            <a:endParaRPr lang="zh-CN"/>
          </a:p>
        </c:txPr>
        <c:crossAx val="257077648"/>
        <c:crosses val="autoZero"/>
        <c:crossBetween val="midCat"/>
      </c:valAx>
      <c:valAx>
        <c:axId val="257077648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  <a:cs typeface="Times New Roman" panose="02020603050405020304" pitchFamily="18" charset="0"/>
                  </a:defRPr>
                </a:pPr>
                <a:r>
                  <a:rPr lang="zh-CN"/>
                  <a:t>子供</a:t>
                </a:r>
                <a:r>
                  <a:rPr lang="ja-JP"/>
                  <a:t>の</a:t>
                </a:r>
                <a:r>
                  <a:rPr lang="zh-CN"/>
                  <a:t>身長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MS Mincho" panose="02020609040205080304" pitchFamily="49" charset="-128"/>
                  <a:ea typeface="MS Mincho" panose="02020609040205080304" pitchFamily="49" charset="-128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defRPr>
            </a:pPr>
            <a:endParaRPr lang="zh-CN"/>
          </a:p>
        </c:txPr>
        <c:crossAx val="25708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S Mincho" panose="02020609040205080304" pitchFamily="49" charset="-128"/>
          <a:ea typeface="MS Mincho" panose="02020609040205080304" pitchFamily="49" charset="-128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子供の身長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151</c:v>
                </c:pt>
                <c:pt idx="1">
                  <c:v>164</c:v>
                </c:pt>
                <c:pt idx="2">
                  <c:v>160</c:v>
                </c:pt>
                <c:pt idx="3">
                  <c:v>173</c:v>
                </c:pt>
                <c:pt idx="4">
                  <c:v>182</c:v>
                </c:pt>
                <c:pt idx="5">
                  <c:v>187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163</c:v>
                </c:pt>
                <c:pt idx="1">
                  <c:v>170</c:v>
                </c:pt>
                <c:pt idx="2">
                  <c:v>171</c:v>
                </c:pt>
                <c:pt idx="3">
                  <c:v>172</c:v>
                </c:pt>
                <c:pt idx="4">
                  <c:v>176</c:v>
                </c:pt>
                <c:pt idx="5">
                  <c:v>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AD-4EEC-A317-5CA56336B0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予測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151</c:v>
                </c:pt>
                <c:pt idx="1">
                  <c:v>164</c:v>
                </c:pt>
                <c:pt idx="2">
                  <c:v>160</c:v>
                </c:pt>
                <c:pt idx="3">
                  <c:v>173</c:v>
                </c:pt>
                <c:pt idx="4">
                  <c:v>182</c:v>
                </c:pt>
                <c:pt idx="5">
                  <c:v>187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165.87</c:v>
                </c:pt>
                <c:pt idx="1">
                  <c:v>170.68</c:v>
                </c:pt>
                <c:pt idx="2">
                  <c:v>169.2</c:v>
                </c:pt>
                <c:pt idx="3">
                  <c:v>174.01</c:v>
                </c:pt>
                <c:pt idx="4">
                  <c:v>177.34</c:v>
                </c:pt>
                <c:pt idx="5">
                  <c:v>179.19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AD-4EEC-A317-5CA56336B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099280"/>
        <c:axId val="257075984"/>
      </c:scatterChart>
      <c:valAx>
        <c:axId val="257099280"/>
        <c:scaling>
          <c:orientation val="minMax"/>
          <c:min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+mn-cs"/>
              </a:defRPr>
            </a:pPr>
            <a:endParaRPr lang="zh-CN"/>
          </a:p>
        </c:txPr>
        <c:crossAx val="257075984"/>
        <c:crosses val="autoZero"/>
        <c:crossBetween val="midCat"/>
      </c:valAx>
      <c:valAx>
        <c:axId val="25707598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+mn-cs"/>
              </a:defRPr>
            </a:pPr>
            <a:endParaRPr lang="zh-CN"/>
          </a:p>
        </c:txPr>
        <c:crossAx val="257099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S Mincho" panose="02020609040205080304" pitchFamily="49" charset="-128"/>
              <a:ea typeface="MS Mincho" panose="02020609040205080304" pitchFamily="49" charset="-128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S Mincho" panose="02020609040205080304" pitchFamily="49" charset="-128"/>
          <a:ea typeface="MS Mincho" panose="02020609040205080304" pitchFamily="49" charset="-128"/>
        </a:defRPr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0.42348</cdr:y>
    </cdr:from>
    <cdr:to>
      <cdr:x>0.27672</cdr:x>
      <cdr:y>0.46814</cdr:y>
    </cdr:to>
    <cdr:cxnSp macro="">
      <cdr:nvCxnSpPr>
        <cdr:cNvPr id="6" name="直接连接符 5">
          <a:extLst xmlns:a="http://schemas.openxmlformats.org/drawingml/2006/main">
            <a:ext uri="{FF2B5EF4-FFF2-40B4-BE49-F238E27FC236}">
              <a16:creationId xmlns:a16="http://schemas.microsoft.com/office/drawing/2014/main" id="{6BB957E6-17A5-4901-8B0F-0F4990A2C237}"/>
            </a:ext>
          </a:extLst>
        </cdr:cNvPr>
        <cdr:cNvCxnSpPr/>
      </cdr:nvCxnSpPr>
      <cdr:spPr>
        <a:xfrm xmlns:a="http://schemas.openxmlformats.org/drawingml/2006/main">
          <a:off x="2080560" y="1590646"/>
          <a:ext cx="0" cy="1677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0.06807</cdr:x>
      <cdr:y>0.53068</cdr:y>
    </cdr:from>
    <cdr:to>
      <cdr:x>0.06807</cdr:x>
      <cdr:y>0.59545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C8156F5D-842D-42CC-89BF-988969DAD512}"/>
            </a:ext>
          </a:extLst>
        </cdr:cNvPr>
        <cdr:cNvCxnSpPr/>
      </cdr:nvCxnSpPr>
      <cdr:spPr>
        <a:xfrm xmlns:a="http://schemas.openxmlformats.org/drawingml/2006/main">
          <a:off x="511819" y="1993317"/>
          <a:ext cx="0" cy="2432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0.89931</cdr:x>
      <cdr:y>0.11527</cdr:y>
    </cdr:from>
    <cdr:to>
      <cdr:x>0.89931</cdr:x>
      <cdr:y>0.26044</cdr:y>
    </cdr:to>
    <cdr:cxnSp macro="">
      <cdr:nvCxnSpPr>
        <cdr:cNvPr id="8" name="直接连接符 7">
          <a:extLst xmlns:a="http://schemas.openxmlformats.org/drawingml/2006/main">
            <a:ext uri="{FF2B5EF4-FFF2-40B4-BE49-F238E27FC236}">
              <a16:creationId xmlns:a16="http://schemas.microsoft.com/office/drawing/2014/main" id="{3042FCD8-125C-43FF-9803-84D904440D2D}"/>
            </a:ext>
          </a:extLst>
        </cdr:cNvPr>
        <cdr:cNvCxnSpPr/>
      </cdr:nvCxnSpPr>
      <cdr:spPr>
        <a:xfrm xmlns:a="http://schemas.openxmlformats.org/drawingml/2006/main" flipV="1">
          <a:off x="6761617" y="432965"/>
          <a:ext cx="0" cy="54528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0.78358</cdr:x>
      <cdr:y>0.29935</cdr:y>
    </cdr:from>
    <cdr:to>
      <cdr:x>0.78358</cdr:x>
      <cdr:y>0.32445</cdr:y>
    </cdr:to>
    <cdr:cxnSp macro="">
      <cdr:nvCxnSpPr>
        <cdr:cNvPr id="10" name="直接连接符 9">
          <a:extLst xmlns:a="http://schemas.openxmlformats.org/drawingml/2006/main">
            <a:ext uri="{FF2B5EF4-FFF2-40B4-BE49-F238E27FC236}">
              <a16:creationId xmlns:a16="http://schemas.microsoft.com/office/drawing/2014/main" id="{42E3553E-8CF9-4784-BB97-64B0AC2795B1}"/>
            </a:ext>
          </a:extLst>
        </cdr:cNvPr>
        <cdr:cNvCxnSpPr/>
      </cdr:nvCxnSpPr>
      <cdr:spPr>
        <a:xfrm xmlns:a="http://schemas.openxmlformats.org/drawingml/2006/main" flipV="1">
          <a:off x="5891497" y="1124408"/>
          <a:ext cx="0" cy="942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0.5767</cdr:x>
      <cdr:y>0.35707</cdr:y>
    </cdr:from>
    <cdr:to>
      <cdr:x>0.5767</cdr:x>
      <cdr:y>0.40476</cdr:y>
    </cdr:to>
    <cdr:cxnSp macro="">
      <cdr:nvCxnSpPr>
        <cdr:cNvPr id="12" name="直接连接符 11">
          <a:extLst xmlns:a="http://schemas.openxmlformats.org/drawingml/2006/main">
            <a:ext uri="{FF2B5EF4-FFF2-40B4-BE49-F238E27FC236}">
              <a16:creationId xmlns:a16="http://schemas.microsoft.com/office/drawing/2014/main" id="{C7D17831-FA81-4973-9C47-20143103BC11}"/>
            </a:ext>
          </a:extLst>
        </cdr:cNvPr>
        <cdr:cNvCxnSpPr/>
      </cdr:nvCxnSpPr>
      <cdr:spPr>
        <a:xfrm xmlns:a="http://schemas.openxmlformats.org/drawingml/2006/main" flipV="1">
          <a:off x="4336075" y="1341225"/>
          <a:ext cx="0" cy="1791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4D1E7-E559-4D9A-A130-756732940649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B2DB-ABF3-4393-8B42-25A57ADC0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77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CDD4-6C9A-434E-9628-3C8B22E60C83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3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D00A-9B90-4592-8D22-438B37544B81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97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6500-7200-4E08-81DD-BA28F8C978CC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5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23C0-3175-42B8-B1BB-194481DA4779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87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234F-73BD-480E-9DC2-C398BC9F19F7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42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FE87-2643-4EC0-885C-21C2FCB5C0CD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DF7-3206-4020-A224-E4260B565D26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85E7-3F94-4570-BC1A-C3B7AAB5B4E0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13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MS Mincho" panose="02020609040205080304" pitchFamily="49" charset="-128"/>
                <a:ea typeface="MS Mincho" panose="02020609040205080304" pitchFamily="49" charset="-12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latin typeface="MS Mincho" panose="02020609040205080304" pitchFamily="49" charset="-128"/>
                <a:ea typeface="MS Mincho" panose="02020609040205080304" pitchFamily="49" charset="-128"/>
              </a:defRPr>
            </a:lvl1pPr>
            <a:lvl2pPr>
              <a:defRPr sz="3600">
                <a:latin typeface="MS Mincho" panose="02020609040205080304" pitchFamily="49" charset="-128"/>
                <a:ea typeface="MS Mincho" panose="02020609040205080304" pitchFamily="49" charset="-128"/>
              </a:defRPr>
            </a:lvl2pPr>
            <a:lvl3pPr>
              <a:defRPr sz="3200">
                <a:latin typeface="MS Mincho" panose="02020609040205080304" pitchFamily="49" charset="-128"/>
                <a:ea typeface="MS Mincho" panose="02020609040205080304" pitchFamily="49" charset="-128"/>
              </a:defRPr>
            </a:lvl3pPr>
            <a:lvl4pPr>
              <a:defRPr sz="2800">
                <a:latin typeface="MS Mincho" panose="02020609040205080304" pitchFamily="49" charset="-128"/>
                <a:ea typeface="MS Mincho" panose="02020609040205080304" pitchFamily="49" charset="-128"/>
              </a:defRPr>
            </a:lvl4pPr>
            <a:lvl5pPr>
              <a:defRPr sz="2800">
                <a:latin typeface="MS Mincho" panose="02020609040205080304" pitchFamily="49" charset="-128"/>
                <a:ea typeface="MS Mincho" panose="02020609040205080304" pitchFamily="49" charset="-128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4463-B119-44C5-AE12-21A174E3500A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3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22F7-F4F8-413B-A514-2A58A1C79EEB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0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B159-2396-4939-92AF-ABE7C7A2851C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76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CDBF-5158-4710-A3E0-B0A770200037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7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E71-EEFF-4934-999B-FB8004A7EF37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4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0AE5-921C-47BF-B3B2-3F362A9A90D1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0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3D8B-E3B8-4A27-A3A7-1E843E456477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52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372C-B83C-4A36-A7B9-FBFEB02A05A2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2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2AAC-F59D-4BA0-A652-5B5923DFF8E8}" type="datetime1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9CB688-378F-4534-BFFE-AF122467F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8800" dirty="0">
                <a:latin typeface="MS Mincho" panose="02020609040205080304" pitchFamily="49" charset="-128"/>
                <a:ea typeface="MS Mincho" panose="02020609040205080304" pitchFamily="49" charset="-128"/>
              </a:rPr>
              <a:t>AI</a:t>
            </a:r>
            <a:r>
              <a:rPr lang="ja-JP" altLang="en-US" sz="8800" dirty="0">
                <a:latin typeface="MS Mincho" panose="02020609040205080304" pitchFamily="49" charset="-128"/>
                <a:ea typeface="MS Mincho" panose="02020609040205080304" pitchFamily="49" charset="-128"/>
              </a:rPr>
              <a:t>の基礎</a:t>
            </a:r>
            <a:r>
              <a:rPr lang="en-US" altLang="ja-JP" sz="8800" dirty="0">
                <a:latin typeface="MS Mincho" panose="02020609040205080304" pitchFamily="49" charset="-128"/>
                <a:ea typeface="MS Mincho" panose="02020609040205080304" pitchFamily="49" charset="-128"/>
              </a:rPr>
              <a:t>-1</a:t>
            </a:r>
            <a:endParaRPr lang="zh-CN" altLang="en-US" sz="88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>
                <a:latin typeface="MS Mincho" panose="02020609040205080304" pitchFamily="49" charset="-128"/>
                <a:ea typeface="MS Mincho" panose="02020609040205080304" pitchFamily="49" charset="-128"/>
              </a:rPr>
              <a:t>LI QI</a:t>
            </a:r>
            <a:r>
              <a:rPr lang="ja-JP" altLang="en-US" sz="2400" dirty="0">
                <a:latin typeface="MS Mincho" panose="02020609040205080304" pitchFamily="49" charset="-128"/>
                <a:ea typeface="MS Mincho" panose="02020609040205080304" pitchFamily="49" charset="-128"/>
              </a:rPr>
              <a:t>　</a:t>
            </a:r>
            <a:r>
              <a:rPr lang="en-US" altLang="ja-JP" sz="2400" dirty="0">
                <a:latin typeface="MS Mincho" panose="02020609040205080304" pitchFamily="49" charset="-128"/>
                <a:ea typeface="MS Mincho" panose="02020609040205080304" pitchFamily="49" charset="-128"/>
              </a:rPr>
              <a:t>12.11</a:t>
            </a:r>
            <a:endParaRPr lang="zh-CN" altLang="en-US" sz="24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34CE2F-7436-47B1-B465-06B80647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8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054DD-1ADF-4CE0-AF53-1B6683E2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最小二乗法</a:t>
            </a:r>
            <a:endParaRPr lang="zh-CN" alt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577D56-6BF1-4B5B-B9E4-E3086E2F0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78923"/>
                <a:ext cx="9990666" cy="3880773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最小二乗法の結果が最小の時、仮設の関数は正解。</a:t>
                </a:r>
                <a:endParaRPr lang="en-US" altLang="ja-JP" sz="28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r>
                  <a:rPr lang="ja-JP" altLang="en-US" sz="2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偏微分を用いて、最小二乗法が最小の時の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ja-JP" altLang="en-US" sz="2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ja-JP" altLang="en-US" sz="2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を求める。</a:t>
                </a:r>
                <a:endParaRPr lang="en-US" altLang="zh-CN" sz="28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577D56-6BF1-4B5B-B9E4-E3086E2F0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78923"/>
                <a:ext cx="9990666" cy="3880773"/>
              </a:xfrm>
              <a:blipFill>
                <a:blip r:embed="rId2"/>
                <a:stretch>
                  <a:fillRect l="-732" t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605109-1A86-4715-997F-348C6135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12330D8-34B9-4D08-BA7E-7B7ED0916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977" y="3050828"/>
            <a:ext cx="10838461" cy="789301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BFFC5E3E-C4EC-450D-8CDC-0616DDB76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22" y="4545744"/>
            <a:ext cx="11146457" cy="17026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6D562E-0E2F-4B34-85A1-8DCE16EA3026}"/>
                  </a:ext>
                </a:extLst>
              </p:cNvPr>
              <p:cNvSpPr txBox="1"/>
              <p:nvPr/>
            </p:nvSpPr>
            <p:spPr>
              <a:xfrm>
                <a:off x="845574" y="3805025"/>
                <a:ext cx="982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と</m:t>
                    </m:r>
                    <m:r>
                      <m:rPr>
                        <m:sty m:val="p"/>
                      </m:rPr>
                      <a:rPr lang="el-GR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ja-JP" altLang="en-US" sz="2800" b="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の偏微分を求める。</a:t>
                </a:r>
                <a:endParaRPr lang="en-US" altLang="zh-CN" sz="2800" b="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6D562E-0E2F-4B34-85A1-8DCE16EA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74" y="3805025"/>
                <a:ext cx="9822426" cy="523220"/>
              </a:xfrm>
              <a:prstGeom prst="rect">
                <a:avLst/>
              </a:prstGeom>
              <a:blipFill>
                <a:blip r:embed="rId7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5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54515-4AFD-49C0-B607-3AC465FF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勾配降下法</a:t>
            </a:r>
            <a:r>
              <a:rPr lang="ja-JP" alt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（ＳＧＤ）</a:t>
            </a:r>
            <a:endParaRPr lang="zh-CN" alt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6" name="内容占位符 5" descr="图示&#10;&#10;描述已自动生成">
            <a:extLst>
              <a:ext uri="{FF2B5EF4-FFF2-40B4-BE49-F238E27FC236}">
                <a16:creationId xmlns:a16="http://schemas.microsoft.com/office/drawing/2014/main" id="{F66187D8-0857-4D22-8592-763DB6FAC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07" y="3205520"/>
            <a:ext cx="6989573" cy="344416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86677C-0BE8-4F95-8BFE-AB29FE13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0EF261-62BC-478E-AB5B-4C291395AEEA}"/>
              </a:ext>
            </a:extLst>
          </p:cNvPr>
          <p:cNvSpPr txBox="1">
            <a:spLocks/>
          </p:cNvSpPr>
          <p:nvPr/>
        </p:nvSpPr>
        <p:spPr>
          <a:xfrm>
            <a:off x="677333" y="1433342"/>
            <a:ext cx="9884405" cy="516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目標：損失関数</a:t>
            </a:r>
            <a:r>
              <a:rPr lang="en-US" altLang="ja-JP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LOSS</a:t>
            </a:r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を最小にする。</a:t>
            </a:r>
            <a:endParaRPr lang="en-US" altLang="ja-JP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一歩ずつ降下する。</a:t>
            </a:r>
            <a:endParaRPr lang="en-US" altLang="ja-JP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関数は勾配の方向へ更新すれば関数値の増加速度が一番早い。</a:t>
            </a:r>
            <a:endParaRPr lang="en-US" altLang="ja-JP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l"/>
            <a:r>
              <a:rPr lang="zh-TW" altLang="en-US" sz="3200" i="0" dirty="0">
                <a:solidFill>
                  <a:srgbClr val="3E3E3E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誤差逆伝播法</a:t>
            </a:r>
          </a:p>
          <a:p>
            <a:endParaRPr lang="en-US" altLang="ja-JP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endParaRPr lang="zh-CN" altLang="en-US" sz="28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41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48225-60A1-4A66-8E69-C574ECB2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練習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8973FF-56A5-4FB1-88B1-EE8E83F6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5969272" cy="4865329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ニューラルネットワークを用いて以下の機能を実現する</a:t>
            </a:r>
            <a:endParaRPr lang="en-US" altLang="ja-JP" sz="2800" dirty="0"/>
          </a:p>
          <a:p>
            <a:pPr lvl="1"/>
            <a:r>
              <a:rPr lang="en-US" altLang="ja-JP" sz="2400" dirty="0"/>
              <a:t>NAND</a:t>
            </a:r>
            <a:r>
              <a:rPr lang="ja-JP" altLang="en-US" sz="2400" dirty="0"/>
              <a:t>ゲートの実現</a:t>
            </a:r>
            <a:endParaRPr lang="en-US" altLang="ja-JP" sz="2400" dirty="0"/>
          </a:p>
          <a:p>
            <a:pPr lvl="1"/>
            <a:r>
              <a:rPr lang="en-US" altLang="ja-JP" sz="2400" dirty="0"/>
              <a:t>4bit</a:t>
            </a:r>
            <a:r>
              <a:rPr lang="ja-JP" altLang="en-US" sz="2400" dirty="0"/>
              <a:t>二進数から十進数変更デコーダ</a:t>
            </a:r>
            <a:endParaRPr lang="en-US" altLang="ja-JP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8CE01B-57C2-485D-A1F2-B7C4E7A2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B78C250-70F4-4970-AD8F-71E4C9818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3042"/>
              </p:ext>
            </p:extLst>
          </p:nvPr>
        </p:nvGraphicFramePr>
        <p:xfrm>
          <a:off x="6856033" y="904882"/>
          <a:ext cx="4413760" cy="513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752">
                  <a:extLst>
                    <a:ext uri="{9D8B030D-6E8A-4147-A177-3AD203B41FA5}">
                      <a16:colId xmlns:a16="http://schemas.microsoft.com/office/drawing/2014/main" val="229371917"/>
                    </a:ext>
                  </a:extLst>
                </a:gridCol>
                <a:gridCol w="882752">
                  <a:extLst>
                    <a:ext uri="{9D8B030D-6E8A-4147-A177-3AD203B41FA5}">
                      <a16:colId xmlns:a16="http://schemas.microsoft.com/office/drawing/2014/main" val="1578009031"/>
                    </a:ext>
                  </a:extLst>
                </a:gridCol>
                <a:gridCol w="882752">
                  <a:extLst>
                    <a:ext uri="{9D8B030D-6E8A-4147-A177-3AD203B41FA5}">
                      <a16:colId xmlns:a16="http://schemas.microsoft.com/office/drawing/2014/main" val="3246093763"/>
                    </a:ext>
                  </a:extLst>
                </a:gridCol>
                <a:gridCol w="882752">
                  <a:extLst>
                    <a:ext uri="{9D8B030D-6E8A-4147-A177-3AD203B41FA5}">
                      <a16:colId xmlns:a16="http://schemas.microsoft.com/office/drawing/2014/main" val="2718791964"/>
                    </a:ext>
                  </a:extLst>
                </a:gridCol>
                <a:gridCol w="882752">
                  <a:extLst>
                    <a:ext uri="{9D8B030D-6E8A-4147-A177-3AD203B41FA5}">
                      <a16:colId xmlns:a16="http://schemas.microsoft.com/office/drawing/2014/main" val="674673035"/>
                    </a:ext>
                  </a:extLst>
                </a:gridCol>
              </a:tblGrid>
              <a:tr h="2853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input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output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16989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x0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x1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x2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x3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2225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24679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3923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63079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07870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05079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89603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587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7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66992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49306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33240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60487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047231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06373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13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0723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3372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15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8625" marR="8625" marT="86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94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66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8763A-05A7-4FF4-A6C7-3FB55FC0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S Mincho" panose="02020609040205080304" pitchFamily="49" charset="-128"/>
                <a:ea typeface="MS Mincho" panose="02020609040205080304" pitchFamily="49" charset="-128"/>
              </a:rPr>
              <a:t>AI</a:t>
            </a:r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の応用</a:t>
            </a:r>
            <a:endParaRPr lang="zh-CN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9" name="内容占位符 8" descr="一群小孩在街道上走&#10;&#10;描述已自动生成">
            <a:extLst>
              <a:ext uri="{FF2B5EF4-FFF2-40B4-BE49-F238E27FC236}">
                <a16:creationId xmlns:a16="http://schemas.microsoft.com/office/drawing/2014/main" id="{B308C4D1-F699-41D7-B4EA-37BAF7D38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3" y="1521083"/>
            <a:ext cx="5221509" cy="3565909"/>
          </a:xfr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541F11D-3E44-454A-9684-81252AF4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CBF8B2-2EAF-4FB3-9130-47AB6D7A7606}"/>
              </a:ext>
            </a:extLst>
          </p:cNvPr>
          <p:cNvSpPr txBox="1"/>
          <p:nvPr/>
        </p:nvSpPr>
        <p:spPr>
          <a:xfrm>
            <a:off x="1325461" y="5150840"/>
            <a:ext cx="30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YOLO</a:t>
            </a:r>
            <a:r>
              <a:rPr lang="ja-JP" altLang="en-US" dirty="0"/>
              <a:t>に基づいた物体検出</a:t>
            </a:r>
            <a:endParaRPr lang="zh-CN" altLang="en-US" dirty="0"/>
          </a:p>
        </p:txBody>
      </p:sp>
      <p:pic>
        <p:nvPicPr>
          <p:cNvPr id="12" name="efb844c0-231a-11eb-9311-0ebb9690fd77">
            <a:hlinkClick r:id="" action="ppaction://media"/>
            <a:extLst>
              <a:ext uri="{FF2B5EF4-FFF2-40B4-BE49-F238E27FC236}">
                <a16:creationId xmlns:a16="http://schemas.microsoft.com/office/drawing/2014/main" id="{76DCCAA1-2444-40C0-8BA3-BE03EF9C11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8843" y="1521083"/>
            <a:ext cx="6096000" cy="35659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BEA3594-654B-4ABD-B934-0F5646840EF0}"/>
              </a:ext>
            </a:extLst>
          </p:cNvPr>
          <p:cNvSpPr txBox="1"/>
          <p:nvPr/>
        </p:nvSpPr>
        <p:spPr>
          <a:xfrm>
            <a:off x="7042894" y="5169232"/>
            <a:ext cx="374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GAN</a:t>
            </a:r>
            <a:r>
              <a:rPr lang="ja-JP" altLang="en-US" dirty="0"/>
              <a:t>に基づいた</a:t>
            </a:r>
            <a:r>
              <a:rPr lang="ja-JP" altLang="en-US" b="0" i="0" dirty="0">
                <a:solidFill>
                  <a:srgbClr val="191919"/>
                </a:solidFill>
                <a:effectLst/>
                <a:latin typeface="Noto Sans JP"/>
              </a:rPr>
              <a:t>顔写真の生成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61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D0ABE-19AD-40DF-AF19-B4C12A25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ニューロン</a:t>
            </a:r>
            <a:endParaRPr lang="zh-CN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5" name="内容占位符 4" descr="图示&#10;&#10;描述已自动生成">
            <a:extLst>
              <a:ext uri="{FF2B5EF4-FFF2-40B4-BE49-F238E27FC236}">
                <a16:creationId xmlns:a16="http://schemas.microsoft.com/office/drawing/2014/main" id="{03137791-4E94-48C9-91C6-01D82536F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06" b="16494"/>
          <a:stretch/>
        </p:blipFill>
        <p:spPr>
          <a:xfrm>
            <a:off x="2096468" y="1270000"/>
            <a:ext cx="7363796" cy="5291756"/>
          </a:xfr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795A3-511B-40EE-8763-3EA91F0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9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061B7-67E4-4276-84F3-2A225C01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ニューロン</a:t>
            </a:r>
            <a:endParaRPr lang="zh-CN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3502F9-5822-41D9-BB99-69CAD193D4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76604"/>
                <a:ext cx="8596668" cy="388077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280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80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80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80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800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zh-CN" alt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zh-CN" altLang="en-US" sz="28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3502F9-5822-41D9-BB99-69CAD193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76604"/>
                <a:ext cx="8596668" cy="3880773"/>
              </a:xfrm>
              <a:blipFill>
                <a:blip r:embed="rId2"/>
                <a:stretch>
                  <a:fillRect t="-2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748A025E-5A66-4D06-A885-298AEAA382EA}"/>
              </a:ext>
            </a:extLst>
          </p:cNvPr>
          <p:cNvSpPr/>
          <p:nvPr/>
        </p:nvSpPr>
        <p:spPr>
          <a:xfrm>
            <a:off x="4269997" y="3816991"/>
            <a:ext cx="1585519" cy="1585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895493F-B474-46A6-B853-14F325CD0C79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994870" y="3047510"/>
            <a:ext cx="1507321" cy="10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2D97DFE-8DFA-47E1-843B-51E613E317D3}"/>
              </a:ext>
            </a:extLst>
          </p:cNvPr>
          <p:cNvCxnSpPr>
            <a:cxnSpLocks/>
          </p:cNvCxnSpPr>
          <p:nvPr/>
        </p:nvCxnSpPr>
        <p:spPr>
          <a:xfrm flipH="1" flipV="1">
            <a:off x="2449585" y="3917659"/>
            <a:ext cx="1829550" cy="472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8EF4EB0-C4CC-417D-BC95-DC4FC49C48B3}"/>
              </a:ext>
            </a:extLst>
          </p:cNvPr>
          <p:cNvCxnSpPr>
            <a:cxnSpLocks/>
          </p:cNvCxnSpPr>
          <p:nvPr/>
        </p:nvCxnSpPr>
        <p:spPr>
          <a:xfrm flipH="1">
            <a:off x="2390863" y="4818666"/>
            <a:ext cx="1888272" cy="340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043847-78E1-442D-BD4E-91D926D34ACA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2751589" y="5170317"/>
            <a:ext cx="1750602" cy="88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284A930-539F-4334-A3F9-FCA0036FDB16}"/>
              </a:ext>
            </a:extLst>
          </p:cNvPr>
          <p:cNvSpPr txBox="1"/>
          <p:nvPr/>
        </p:nvSpPr>
        <p:spPr>
          <a:xfrm>
            <a:off x="3050897" y="2647684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4C9FFA-20F7-41E3-9F35-F49A1C9A5829}"/>
              </a:ext>
            </a:extLst>
          </p:cNvPr>
          <p:cNvSpPr txBox="1"/>
          <p:nvPr/>
        </p:nvSpPr>
        <p:spPr>
          <a:xfrm>
            <a:off x="2390863" y="3471203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B44625-7994-411E-BA79-98D276B26DFF}"/>
              </a:ext>
            </a:extLst>
          </p:cNvPr>
          <p:cNvSpPr txBox="1"/>
          <p:nvPr/>
        </p:nvSpPr>
        <p:spPr>
          <a:xfrm>
            <a:off x="2314064" y="4656846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05866DE-94A1-403F-B0CD-A737475CC166}"/>
              </a:ext>
            </a:extLst>
          </p:cNvPr>
          <p:cNvSpPr txBox="1"/>
          <p:nvPr/>
        </p:nvSpPr>
        <p:spPr>
          <a:xfrm>
            <a:off x="2583859" y="5525926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D2803B-E327-4CBD-9083-DDD649340EBB}"/>
              </a:ext>
            </a:extLst>
          </p:cNvPr>
          <p:cNvSpPr txBox="1"/>
          <p:nvPr/>
        </p:nvSpPr>
        <p:spPr>
          <a:xfrm>
            <a:off x="8233182" y="4425085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21FBBD4-730C-4D70-8CC1-B7ACD682B41B}"/>
              </a:ext>
            </a:extLst>
          </p:cNvPr>
          <p:cNvSpPr txBox="1"/>
          <p:nvPr/>
        </p:nvSpPr>
        <p:spPr>
          <a:xfrm>
            <a:off x="3629787" y="3850137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6357CA7-B742-4D78-A25D-4AFF6EF2F302}"/>
              </a:ext>
            </a:extLst>
          </p:cNvPr>
          <p:cNvSpPr txBox="1"/>
          <p:nvPr/>
        </p:nvSpPr>
        <p:spPr>
          <a:xfrm>
            <a:off x="3578805" y="4549592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9D61ACC-8AD8-4D9B-A5E5-86CF44678A54}"/>
              </a:ext>
            </a:extLst>
          </p:cNvPr>
          <p:cNvSpPr txBox="1"/>
          <p:nvPr/>
        </p:nvSpPr>
        <p:spPr>
          <a:xfrm>
            <a:off x="3692006" y="5089635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245459D-F817-408B-B3D4-1B533C747E4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855516" y="4609751"/>
            <a:ext cx="2416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170DA6A-9E21-4FD7-9DC4-FAAED30D1EB8}"/>
              </a:ext>
            </a:extLst>
          </p:cNvPr>
          <p:cNvSpPr txBox="1"/>
          <p:nvPr/>
        </p:nvSpPr>
        <p:spPr>
          <a:xfrm>
            <a:off x="3987567" y="3425161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8925E7F-5E7F-4D0D-A8F1-9A9CF62F1905}"/>
                  </a:ext>
                </a:extLst>
              </p:cNvPr>
              <p:cNvSpPr txBox="1"/>
              <p:nvPr/>
            </p:nvSpPr>
            <p:spPr>
              <a:xfrm>
                <a:off x="6359083" y="3793728"/>
                <a:ext cx="352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8925E7F-5E7F-4D0D-A8F1-9A9CF62F1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83" y="3793728"/>
                <a:ext cx="352332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35AC8D9D-C297-4205-88B3-89B2ADF9F121}"/>
              </a:ext>
            </a:extLst>
          </p:cNvPr>
          <p:cNvSpPr/>
          <p:nvPr/>
        </p:nvSpPr>
        <p:spPr>
          <a:xfrm>
            <a:off x="6467912" y="4219469"/>
            <a:ext cx="141351" cy="87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灯片编号占位符 37">
            <a:extLst>
              <a:ext uri="{FF2B5EF4-FFF2-40B4-BE49-F238E27FC236}">
                <a16:creationId xmlns:a16="http://schemas.microsoft.com/office/drawing/2014/main" id="{B38224C7-095D-4637-9A51-21FEFFFF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33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061B7-67E4-4276-84F3-2A225C01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ニューロン</a:t>
            </a:r>
            <a:endParaRPr lang="zh-CN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3502F9-5822-41D9-BB99-69CAD193D4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99473"/>
                <a:ext cx="8596668" cy="45229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2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1∗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0∗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0∗</m:t>
                    </m:r>
                    <m:sSub>
                      <m:sSub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−0.5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3502F9-5822-41D9-BB99-69CAD193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99473"/>
                <a:ext cx="8596668" cy="4522955"/>
              </a:xfrm>
              <a:blipFill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748A025E-5A66-4D06-A885-298AEAA382EA}"/>
              </a:ext>
            </a:extLst>
          </p:cNvPr>
          <p:cNvSpPr/>
          <p:nvPr/>
        </p:nvSpPr>
        <p:spPr>
          <a:xfrm>
            <a:off x="3360577" y="4134841"/>
            <a:ext cx="1585519" cy="1585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895493F-B474-46A6-B853-14F325CD0C79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085450" y="3365360"/>
            <a:ext cx="1507321" cy="10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2D97DFE-8DFA-47E1-843B-51E613E317D3}"/>
              </a:ext>
            </a:extLst>
          </p:cNvPr>
          <p:cNvCxnSpPr>
            <a:cxnSpLocks/>
          </p:cNvCxnSpPr>
          <p:nvPr/>
        </p:nvCxnSpPr>
        <p:spPr>
          <a:xfrm flipH="1" flipV="1">
            <a:off x="1540165" y="4235509"/>
            <a:ext cx="1829550" cy="472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8EF4EB0-C4CC-417D-BC95-DC4FC49C48B3}"/>
              </a:ext>
            </a:extLst>
          </p:cNvPr>
          <p:cNvCxnSpPr>
            <a:cxnSpLocks/>
          </p:cNvCxnSpPr>
          <p:nvPr/>
        </p:nvCxnSpPr>
        <p:spPr>
          <a:xfrm flipH="1">
            <a:off x="1481443" y="5136516"/>
            <a:ext cx="1888272" cy="340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043847-78E1-442D-BD4E-91D926D34ACA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842169" y="5488167"/>
            <a:ext cx="1750602" cy="88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284A930-539F-4334-A3F9-FCA0036FDB16}"/>
              </a:ext>
            </a:extLst>
          </p:cNvPr>
          <p:cNvSpPr txBox="1"/>
          <p:nvPr/>
        </p:nvSpPr>
        <p:spPr>
          <a:xfrm>
            <a:off x="2141477" y="2965534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4C9FFA-20F7-41E3-9F35-F49A1C9A5829}"/>
              </a:ext>
            </a:extLst>
          </p:cNvPr>
          <p:cNvSpPr txBox="1"/>
          <p:nvPr/>
        </p:nvSpPr>
        <p:spPr>
          <a:xfrm>
            <a:off x="1481443" y="3789053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B44625-7994-411E-BA79-98D276B26DFF}"/>
              </a:ext>
            </a:extLst>
          </p:cNvPr>
          <p:cNvSpPr txBox="1"/>
          <p:nvPr/>
        </p:nvSpPr>
        <p:spPr>
          <a:xfrm>
            <a:off x="1404644" y="4974696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05866DE-94A1-403F-B0CD-A737475CC166}"/>
              </a:ext>
            </a:extLst>
          </p:cNvPr>
          <p:cNvSpPr txBox="1"/>
          <p:nvPr/>
        </p:nvSpPr>
        <p:spPr>
          <a:xfrm>
            <a:off x="1674439" y="5843776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4</a:t>
            </a:r>
            <a:endParaRPr lang="zh-CN" altLang="en-US" baseline="-25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D2803B-E327-4CBD-9083-DDD649340EBB}"/>
              </a:ext>
            </a:extLst>
          </p:cNvPr>
          <p:cNvSpPr txBox="1"/>
          <p:nvPr/>
        </p:nvSpPr>
        <p:spPr>
          <a:xfrm>
            <a:off x="7323762" y="4742935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21FBBD4-730C-4D70-8CC1-B7ACD682B41B}"/>
              </a:ext>
            </a:extLst>
          </p:cNvPr>
          <p:cNvSpPr txBox="1"/>
          <p:nvPr/>
        </p:nvSpPr>
        <p:spPr>
          <a:xfrm>
            <a:off x="2720367" y="4167987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baseline="-250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6357CA7-B742-4D78-A25D-4AFF6EF2F302}"/>
              </a:ext>
            </a:extLst>
          </p:cNvPr>
          <p:cNvSpPr txBox="1"/>
          <p:nvPr/>
        </p:nvSpPr>
        <p:spPr>
          <a:xfrm>
            <a:off x="2669385" y="4867442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baseline="-250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9D61ACC-8AD8-4D9B-A5E5-86CF44678A54}"/>
              </a:ext>
            </a:extLst>
          </p:cNvPr>
          <p:cNvSpPr txBox="1"/>
          <p:nvPr/>
        </p:nvSpPr>
        <p:spPr>
          <a:xfrm>
            <a:off x="2782586" y="5407485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baseline="-25000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245459D-F817-408B-B3D4-1B533C747E4E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4946096" y="4927601"/>
            <a:ext cx="2416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170DA6A-9E21-4FD7-9DC4-FAAED30D1EB8}"/>
              </a:ext>
            </a:extLst>
          </p:cNvPr>
          <p:cNvSpPr txBox="1"/>
          <p:nvPr/>
        </p:nvSpPr>
        <p:spPr>
          <a:xfrm>
            <a:off x="3078147" y="3743011"/>
            <a:ext cx="5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8925E7F-5E7F-4D0D-A8F1-9A9CF62F1905}"/>
                  </a:ext>
                </a:extLst>
              </p:cNvPr>
              <p:cNvSpPr txBox="1"/>
              <p:nvPr/>
            </p:nvSpPr>
            <p:spPr>
              <a:xfrm>
                <a:off x="5449663" y="4111578"/>
                <a:ext cx="352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8925E7F-5E7F-4D0D-A8F1-9A9CF62F1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663" y="4111578"/>
                <a:ext cx="352332" cy="369332"/>
              </a:xfrm>
              <a:prstGeom prst="rect">
                <a:avLst/>
              </a:prstGeom>
              <a:blipFill>
                <a:blip r:embed="rId3"/>
                <a:stretch>
                  <a:fillRect r="-84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35AC8D9D-C297-4205-88B3-89B2ADF9F121}"/>
              </a:ext>
            </a:extLst>
          </p:cNvPr>
          <p:cNvSpPr/>
          <p:nvPr/>
        </p:nvSpPr>
        <p:spPr>
          <a:xfrm>
            <a:off x="5558492" y="4537319"/>
            <a:ext cx="141351" cy="87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CC49EB-19A5-46C4-B4C9-BF633DC5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04" y="2924790"/>
            <a:ext cx="1524132" cy="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51AF92F0-109B-44F2-8017-34B44ED657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716601"/>
                  </p:ext>
                </p:extLst>
              </p:nvPr>
            </p:nvGraphicFramePr>
            <p:xfrm>
              <a:off x="9031777" y="2964651"/>
              <a:ext cx="1259719" cy="16878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2595">
                      <a:extLst>
                        <a:ext uri="{9D8B030D-6E8A-4147-A177-3AD203B41FA5}">
                          <a16:colId xmlns:a16="http://schemas.microsoft.com/office/drawing/2014/main" val="4193256294"/>
                        </a:ext>
                      </a:extLst>
                    </a:gridCol>
                    <a:gridCol w="413562">
                      <a:extLst>
                        <a:ext uri="{9D8B030D-6E8A-4147-A177-3AD203B41FA5}">
                          <a16:colId xmlns:a16="http://schemas.microsoft.com/office/drawing/2014/main" val="2992343967"/>
                        </a:ext>
                      </a:extLst>
                    </a:gridCol>
                    <a:gridCol w="413562">
                      <a:extLst>
                        <a:ext uri="{9D8B030D-6E8A-4147-A177-3AD203B41FA5}">
                          <a16:colId xmlns:a16="http://schemas.microsoft.com/office/drawing/2014/main" val="1683533502"/>
                        </a:ext>
                      </a:extLst>
                    </a:gridCol>
                  </a:tblGrid>
                  <a:tr h="3375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zh-CN" altLang="en-US" sz="16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en-US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y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9301665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3338264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3572394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8584118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14799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51AF92F0-109B-44F2-8017-34B44ED657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716601"/>
                  </p:ext>
                </p:extLst>
              </p:nvPr>
            </p:nvGraphicFramePr>
            <p:xfrm>
              <a:off x="9031777" y="2964651"/>
              <a:ext cx="1259719" cy="16878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2595">
                      <a:extLst>
                        <a:ext uri="{9D8B030D-6E8A-4147-A177-3AD203B41FA5}">
                          <a16:colId xmlns:a16="http://schemas.microsoft.com/office/drawing/2014/main" val="4193256294"/>
                        </a:ext>
                      </a:extLst>
                    </a:gridCol>
                    <a:gridCol w="413562">
                      <a:extLst>
                        <a:ext uri="{9D8B030D-6E8A-4147-A177-3AD203B41FA5}">
                          <a16:colId xmlns:a16="http://schemas.microsoft.com/office/drawing/2014/main" val="2992343967"/>
                        </a:ext>
                      </a:extLst>
                    </a:gridCol>
                    <a:gridCol w="413562">
                      <a:extLst>
                        <a:ext uri="{9D8B030D-6E8A-4147-A177-3AD203B41FA5}">
                          <a16:colId xmlns:a16="http://schemas.microsoft.com/office/drawing/2014/main" val="1683533502"/>
                        </a:ext>
                      </a:extLst>
                    </a:gridCol>
                  </a:tblGrid>
                  <a:tr h="3375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08" t="-7143" r="-195775" b="-41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4348" t="-7143" r="-101449" b="-41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y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9301665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3338264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3572394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8584118"/>
                      </a:ext>
                    </a:extLst>
                  </a:tr>
                  <a:tr h="3375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14799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E884083-DAE1-4825-8F18-DCBDAB33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6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0FD7D-F5EB-43DB-9673-0B480A27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ニューラルネットワーク</a:t>
            </a:r>
            <a:endParaRPr lang="zh-CN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6" name="内容占位符 5" descr="图示, 示意图&#10;&#10;描述已自动生成">
            <a:extLst>
              <a:ext uri="{FF2B5EF4-FFF2-40B4-BE49-F238E27FC236}">
                <a16:creationId xmlns:a16="http://schemas.microsoft.com/office/drawing/2014/main" id="{D487259E-2EC2-4AD2-B3DC-AF7CF9131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84" y="1270000"/>
            <a:ext cx="7422583" cy="3881437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2EEA5F-97E4-4724-B59F-51BFC7DC3E2F}"/>
              </a:ext>
            </a:extLst>
          </p:cNvPr>
          <p:cNvSpPr txBox="1"/>
          <p:nvPr/>
        </p:nvSpPr>
        <p:spPr>
          <a:xfrm>
            <a:off x="1092562" y="5588000"/>
            <a:ext cx="930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正しいパラメータがあれば、どんな機能も実現できる。</a:t>
            </a:r>
            <a:endParaRPr lang="zh-CN" altLang="en-US" sz="28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9B80ECF-06EE-47B7-9BF4-3F1079AD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4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D064F032-B769-458A-A9BD-0A8061F3CA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260828"/>
              </p:ext>
            </p:extLst>
          </p:nvPr>
        </p:nvGraphicFramePr>
        <p:xfrm>
          <a:off x="3911781" y="2121759"/>
          <a:ext cx="5619225" cy="334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A9DD5204-AF64-44DA-8D60-DD00B0F0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線性回帰</a:t>
            </a:r>
            <a:endParaRPr lang="zh-CN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8C11DE0-DC8D-4562-8D3C-C0F85390A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5174"/>
              </p:ext>
            </p:extLst>
          </p:nvPr>
        </p:nvGraphicFramePr>
        <p:xfrm>
          <a:off x="677333" y="2270305"/>
          <a:ext cx="2954550" cy="2860515"/>
        </p:xfrm>
        <a:graphic>
          <a:graphicData uri="http://schemas.openxmlformats.org/drawingml/2006/table">
            <a:tbl>
              <a:tblPr/>
              <a:tblGrid>
                <a:gridCol w="1477275">
                  <a:extLst>
                    <a:ext uri="{9D8B030D-6E8A-4147-A177-3AD203B41FA5}">
                      <a16:colId xmlns:a16="http://schemas.microsoft.com/office/drawing/2014/main" val="1043130018"/>
                    </a:ext>
                  </a:extLst>
                </a:gridCol>
                <a:gridCol w="1477275">
                  <a:extLst>
                    <a:ext uri="{9D8B030D-6E8A-4147-A177-3AD203B41FA5}">
                      <a16:colId xmlns:a16="http://schemas.microsoft.com/office/drawing/2014/main" val="2266085128"/>
                    </a:ext>
                  </a:extLst>
                </a:gridCol>
              </a:tblGrid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父親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の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身長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子供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の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身長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21479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667404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778097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551856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11063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769255"/>
                  </a:ext>
                </a:extLst>
              </a:tr>
              <a:tr h="4086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382594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85C6E7-92D6-4BA6-83E4-127CAF06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EFC814C-EB94-4C76-910D-2EA2A5F61BFB}"/>
              </a:ext>
            </a:extLst>
          </p:cNvPr>
          <p:cNvCxnSpPr>
            <a:cxnSpLocks/>
          </p:cNvCxnSpPr>
          <p:nvPr/>
        </p:nvCxnSpPr>
        <p:spPr>
          <a:xfrm flipV="1">
            <a:off x="4607522" y="2407469"/>
            <a:ext cx="4603590" cy="198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904B998-76ED-45CD-A9A8-CCE3F37C9A72}"/>
              </a:ext>
            </a:extLst>
          </p:cNvPr>
          <p:cNvCxnSpPr>
            <a:cxnSpLocks/>
          </p:cNvCxnSpPr>
          <p:nvPr/>
        </p:nvCxnSpPr>
        <p:spPr>
          <a:xfrm flipV="1">
            <a:off x="4613711" y="2701255"/>
            <a:ext cx="4660291" cy="1465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F97EFE0-9FF0-4429-ACDD-8FFA4B34FB02}"/>
              </a:ext>
            </a:extLst>
          </p:cNvPr>
          <p:cNvCxnSpPr>
            <a:cxnSpLocks/>
          </p:cNvCxnSpPr>
          <p:nvPr/>
        </p:nvCxnSpPr>
        <p:spPr>
          <a:xfrm>
            <a:off x="4638487" y="3663378"/>
            <a:ext cx="4635515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49D5EB-3CA6-4641-8F89-512B05B8FC14}"/>
                  </a:ext>
                </a:extLst>
              </p:cNvPr>
              <p:cNvSpPr txBox="1"/>
              <p:nvPr/>
            </p:nvSpPr>
            <p:spPr>
              <a:xfrm>
                <a:off x="861616" y="5346279"/>
                <a:ext cx="25859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28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sty m:val="p"/>
                        </m:rPr>
                        <a:rPr lang="en-US" altLang="zh-C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altLang="zh-CN" sz="28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C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49D5EB-3CA6-4641-8F89-512B05B8F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16" y="5346279"/>
                <a:ext cx="25859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D845DFB-FB13-42B2-A2D6-78D17FBB8632}"/>
              </a:ext>
            </a:extLst>
          </p:cNvPr>
          <p:cNvSpPr txBox="1"/>
          <p:nvPr/>
        </p:nvSpPr>
        <p:spPr>
          <a:xfrm>
            <a:off x="861617" y="5947794"/>
            <a:ext cx="772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誰か正しい？　判断標準が必要</a:t>
            </a:r>
            <a:endParaRPr lang="zh-CN" altLang="en-US" sz="28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4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61116-7CD1-446A-AAB5-229DB8A3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損失関数（</a:t>
            </a:r>
            <a:r>
              <a:rPr lang="en-US" altLang="ja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Loss function</a:t>
            </a:r>
            <a:r>
              <a:rPr lang="ja-JP" alt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）</a:t>
            </a:r>
            <a:endParaRPr lang="zh-CN" alt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5FA9F-4E7D-408F-813E-216A918E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3342"/>
            <a:ext cx="9884405" cy="5160405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損失関数とは、「正解値」とモデルが出力された「予測値」とのズレの大きさ（これを「</a:t>
            </a:r>
            <a:r>
              <a:rPr lang="en-US" altLang="ja-JP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Loss</a:t>
            </a:r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：損失」と呼ぶ）を計算するための関数である。</a:t>
            </a:r>
            <a:endParaRPr lang="en-US" altLang="ja-JP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en-US" altLang="ja-JP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Loss</a:t>
            </a:r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＝</a:t>
            </a:r>
            <a:r>
              <a:rPr lang="en-US" altLang="ja-JP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0</a:t>
            </a:r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の時、予測値は正解。</a:t>
            </a:r>
            <a:endParaRPr lang="en-US" altLang="ja-JP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ja-JP" alt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損失関数の代表的な例：</a:t>
            </a:r>
            <a:r>
              <a:rPr lang="ja-JP" altLang="en-US" sz="32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最小二乗法</a:t>
            </a:r>
            <a:endParaRPr lang="en-US" altLang="ja-JP" sz="3200" u="sng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lvl="1"/>
            <a:r>
              <a:rPr lang="ja-JP" alt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定義：</a:t>
            </a:r>
            <a:r>
              <a:rPr lang="ja-JP" altLang="en-US" sz="2800" b="0" i="0" dirty="0">
                <a:solidFill>
                  <a:srgbClr val="202122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理論値との</a:t>
            </a:r>
            <a:r>
              <a:rPr lang="en-US" altLang="ja-JP" sz="2800" b="0" i="0" dirty="0">
                <a:solidFill>
                  <a:srgbClr val="202122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Loss</a:t>
            </a:r>
            <a:r>
              <a:rPr lang="ja-JP" altLang="en-US" sz="2800" b="0" i="0" dirty="0">
                <a:solidFill>
                  <a:srgbClr val="202122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は各「</a:t>
            </a:r>
            <a:r>
              <a:rPr lang="ja-JP" altLang="en-US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予測値」と「正解値」の</a:t>
            </a:r>
            <a:r>
              <a:rPr lang="ja-JP" altLang="en-US" sz="2800" b="0" i="0" dirty="0">
                <a:solidFill>
                  <a:srgbClr val="202122"/>
                </a:solidFill>
                <a:effectLst/>
                <a:latin typeface="MS Mincho" panose="02020609040205080304" pitchFamily="49" charset="-128"/>
                <a:ea typeface="MS Mincho" panose="02020609040205080304" pitchFamily="49" charset="-128"/>
              </a:rPr>
              <a:t>差の平方和</a:t>
            </a:r>
            <a:endParaRPr lang="zh-CN" altLang="en-US" sz="28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E969DD-15FE-4C87-A917-A7871714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B688-378F-4534-BFFE-AF122467FDB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D441A6FA-8EF5-4EDC-B3D3-8BABD4DE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8764" y="5496678"/>
            <a:ext cx="2773808" cy="9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A7B14E-8427-4C3A-87F6-311FAC23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最小二乗法</a:t>
            </a:r>
            <a:endParaRPr lang="zh-CN" altLang="en-US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aphicFrame>
        <p:nvGraphicFramePr>
          <p:cNvPr id="42" name="图表 41">
            <a:extLst>
              <a:ext uri="{FF2B5EF4-FFF2-40B4-BE49-F238E27FC236}">
                <a16:creationId xmlns:a16="http://schemas.microsoft.com/office/drawing/2014/main" id="{B87F3BD3-D68C-4A83-8ABB-28BFA2729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997321"/>
              </p:ext>
            </p:extLst>
          </p:nvPr>
        </p:nvGraphicFramePr>
        <p:xfrm>
          <a:off x="1216313" y="1270000"/>
          <a:ext cx="7518710" cy="375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E97B439-BD1E-48C5-9AB7-7818EA53C39C}"/>
                  </a:ext>
                </a:extLst>
              </p:cNvPr>
              <p:cNvSpPr txBox="1"/>
              <p:nvPr/>
            </p:nvSpPr>
            <p:spPr>
              <a:xfrm>
                <a:off x="863848" y="5501156"/>
                <a:ext cx="1014665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zh-CN" alt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165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.87</m:t>
                            </m:r>
                            <m:r>
                              <a:rPr lang="zh-CN" altLang="en-US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163</m:t>
                            </m:r>
                          </m:e>
                        </m:d>
                      </m:e>
                      <m:sup>
                        <m:r>
                          <a:rPr lang="zh-CN" alt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70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68</m:t>
                            </m:r>
                            <m:r>
                              <a:rPr lang="zh-CN" altLang="en-US" sz="28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70</m:t>
                            </m:r>
                          </m:e>
                        </m:d>
                      </m:e>
                      <m:sup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71</m:t>
                            </m:r>
                          </m:e>
                        </m:d>
                      </m:e>
                      <m:sup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		+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74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</m:e>
                        </m:d>
                      </m:e>
                      <m:sup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77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34</m:t>
                            </m:r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76</m:t>
                            </m:r>
                          </m:e>
                        </m:d>
                      </m:e>
                      <m:sup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79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zh-CN" alt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86</m:t>
                            </m:r>
                          </m:e>
                        </m:d>
                      </m:e>
                      <m:sup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E97B439-BD1E-48C5-9AB7-7818EA53C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48" y="5501156"/>
                <a:ext cx="10146659" cy="861774"/>
              </a:xfrm>
              <a:prstGeom prst="rect">
                <a:avLst/>
              </a:prstGeom>
              <a:blipFill>
                <a:blip r:embed="rId3"/>
                <a:stretch>
                  <a:fillRect t="-12676" b="-2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93981A1-1221-4FD6-B283-CF0B2E2AB900}"/>
                  </a:ext>
                </a:extLst>
              </p:cNvPr>
              <p:cNvSpPr txBox="1"/>
              <p:nvPr/>
            </p:nvSpPr>
            <p:spPr>
              <a:xfrm>
                <a:off x="1181493" y="5002054"/>
                <a:ext cx="10146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∗0.37+110</m:t>
                      </m:r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93981A1-1221-4FD6-B283-CF0B2E2AB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93" y="5002054"/>
                <a:ext cx="101466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029863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541</Words>
  <Application>Microsoft Office PowerPoint</Application>
  <PresentationFormat>宽屏</PresentationFormat>
  <Paragraphs>185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MS Mincho</vt:lpstr>
      <vt:lpstr>Noto Sans JP</vt:lpstr>
      <vt:lpstr>等线</vt:lpstr>
      <vt:lpstr>宋体</vt:lpstr>
      <vt:lpstr>Arial</vt:lpstr>
      <vt:lpstr>Cambria Math</vt:lpstr>
      <vt:lpstr>Times New Roman</vt:lpstr>
      <vt:lpstr>Trebuchet MS</vt:lpstr>
      <vt:lpstr>Wingdings 3</vt:lpstr>
      <vt:lpstr>平面</vt:lpstr>
      <vt:lpstr>AIの基礎-1</vt:lpstr>
      <vt:lpstr>AIの応用</vt:lpstr>
      <vt:lpstr>ニューロン</vt:lpstr>
      <vt:lpstr>ニューロン</vt:lpstr>
      <vt:lpstr>ニューロン</vt:lpstr>
      <vt:lpstr>ニューラルネットワーク</vt:lpstr>
      <vt:lpstr>線性回帰</vt:lpstr>
      <vt:lpstr>損失関数（Loss function）</vt:lpstr>
      <vt:lpstr>最小二乗法</vt:lpstr>
      <vt:lpstr>最小二乗法</vt:lpstr>
      <vt:lpstr>勾配降下法（ＳＧＤ）</vt:lpstr>
      <vt:lpstr>練習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ＬＩ Ｑｉ(gr0517rs)</cp:lastModifiedBy>
  <cp:revision>5</cp:revision>
  <dcterms:created xsi:type="dcterms:W3CDTF">2021-11-17T14:32:16Z</dcterms:created>
  <dcterms:modified xsi:type="dcterms:W3CDTF">2021-11-27T15:37:25Z</dcterms:modified>
</cp:coreProperties>
</file>